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905" r:id="rId2"/>
    <p:sldMasterId id="2147483895" r:id="rId3"/>
  </p:sldMasterIdLst>
  <p:notesMasterIdLst>
    <p:notesMasterId r:id="rId63"/>
  </p:notesMasterIdLst>
  <p:sldIdLst>
    <p:sldId id="256" r:id="rId4"/>
    <p:sldId id="544" r:id="rId5"/>
    <p:sldId id="545" r:id="rId6"/>
    <p:sldId id="557" r:id="rId7"/>
    <p:sldId id="546" r:id="rId8"/>
    <p:sldId id="547" r:id="rId9"/>
    <p:sldId id="548" r:id="rId10"/>
    <p:sldId id="549" r:id="rId11"/>
    <p:sldId id="550" r:id="rId12"/>
    <p:sldId id="553" r:id="rId13"/>
    <p:sldId id="554" r:id="rId14"/>
    <p:sldId id="555" r:id="rId15"/>
    <p:sldId id="556" r:id="rId16"/>
    <p:sldId id="552" r:id="rId17"/>
    <p:sldId id="551" r:id="rId18"/>
    <p:sldId id="400" r:id="rId19"/>
    <p:sldId id="558" r:id="rId20"/>
    <p:sldId id="561" r:id="rId21"/>
    <p:sldId id="562" r:id="rId22"/>
    <p:sldId id="559" r:id="rId23"/>
    <p:sldId id="560" r:id="rId24"/>
    <p:sldId id="563" r:id="rId25"/>
    <p:sldId id="564" r:id="rId26"/>
    <p:sldId id="565" r:id="rId27"/>
    <p:sldId id="566" r:id="rId28"/>
    <p:sldId id="569" r:id="rId29"/>
    <p:sldId id="567" r:id="rId30"/>
    <p:sldId id="568" r:id="rId31"/>
    <p:sldId id="570" r:id="rId32"/>
    <p:sldId id="571" r:id="rId33"/>
    <p:sldId id="573" r:id="rId34"/>
    <p:sldId id="419" r:id="rId35"/>
    <p:sldId id="574" r:id="rId36"/>
    <p:sldId id="572" r:id="rId37"/>
    <p:sldId id="578" r:id="rId38"/>
    <p:sldId id="575" r:id="rId39"/>
    <p:sldId id="579" r:id="rId40"/>
    <p:sldId id="577" r:id="rId41"/>
    <p:sldId id="576" r:id="rId42"/>
    <p:sldId id="580" r:id="rId43"/>
    <p:sldId id="582" r:id="rId44"/>
    <p:sldId id="581" r:id="rId45"/>
    <p:sldId id="583" r:id="rId46"/>
    <p:sldId id="584" r:id="rId47"/>
    <p:sldId id="587" r:id="rId48"/>
    <p:sldId id="588" r:id="rId49"/>
    <p:sldId id="586" r:id="rId50"/>
    <p:sldId id="585" r:id="rId51"/>
    <p:sldId id="589" r:id="rId52"/>
    <p:sldId id="590" r:id="rId53"/>
    <p:sldId id="591" r:id="rId54"/>
    <p:sldId id="592" r:id="rId55"/>
    <p:sldId id="593" r:id="rId56"/>
    <p:sldId id="594" r:id="rId57"/>
    <p:sldId id="595" r:id="rId58"/>
    <p:sldId id="596" r:id="rId59"/>
    <p:sldId id="597" r:id="rId60"/>
    <p:sldId id="258" r:id="rId61"/>
    <p:sldId id="262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80A98C4-AAC8-A44B-B183-9DAE3ED90E21}">
          <p14:sldIdLst>
            <p14:sldId id="256"/>
            <p14:sldId id="544"/>
            <p14:sldId id="545"/>
            <p14:sldId id="557"/>
            <p14:sldId id="546"/>
            <p14:sldId id="547"/>
            <p14:sldId id="548"/>
            <p14:sldId id="549"/>
            <p14:sldId id="550"/>
            <p14:sldId id="553"/>
            <p14:sldId id="554"/>
            <p14:sldId id="555"/>
            <p14:sldId id="556"/>
            <p14:sldId id="552"/>
            <p14:sldId id="551"/>
            <p14:sldId id="400"/>
            <p14:sldId id="558"/>
            <p14:sldId id="561"/>
            <p14:sldId id="562"/>
            <p14:sldId id="559"/>
            <p14:sldId id="560"/>
            <p14:sldId id="563"/>
            <p14:sldId id="564"/>
            <p14:sldId id="565"/>
            <p14:sldId id="566"/>
            <p14:sldId id="569"/>
            <p14:sldId id="567"/>
            <p14:sldId id="568"/>
            <p14:sldId id="570"/>
            <p14:sldId id="571"/>
            <p14:sldId id="573"/>
            <p14:sldId id="419"/>
            <p14:sldId id="574"/>
            <p14:sldId id="572"/>
            <p14:sldId id="578"/>
            <p14:sldId id="575"/>
            <p14:sldId id="579"/>
            <p14:sldId id="577"/>
            <p14:sldId id="576"/>
            <p14:sldId id="580"/>
            <p14:sldId id="582"/>
            <p14:sldId id="581"/>
            <p14:sldId id="583"/>
            <p14:sldId id="584"/>
            <p14:sldId id="587"/>
            <p14:sldId id="588"/>
            <p14:sldId id="586"/>
            <p14:sldId id="585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25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Zaitsev" initials="PZ" lastIdx="1" clrIdx="0">
    <p:extLst>
      <p:ext uri="{19B8F6BF-5375-455C-9EA6-DF929625EA0E}">
        <p15:presenceInfo xmlns:p15="http://schemas.microsoft.com/office/powerpoint/2012/main" userId="ef00d3a8596dd8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1818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1" autoAdjust="0"/>
    <p:restoredTop sz="94760"/>
  </p:normalViewPr>
  <p:slideViewPr>
    <p:cSldViewPr snapToGrid="0" snapToObjects="1">
      <p:cViewPr varScale="1">
        <p:scale>
          <a:sx n="109" d="100"/>
          <a:sy n="10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svg"/><Relationship Id="rId1" Type="http://schemas.openxmlformats.org/officeDocument/2006/relationships/image" Target="../media/image103.png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svg"/><Relationship Id="rId1" Type="http://schemas.openxmlformats.org/officeDocument/2006/relationships/image" Target="../media/image115.png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svg"/><Relationship Id="rId1" Type="http://schemas.openxmlformats.org/officeDocument/2006/relationships/image" Target="../media/image124.png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10" Type="http://schemas.openxmlformats.org/officeDocument/2006/relationships/image" Target="../media/image133.svg"/><Relationship Id="rId4" Type="http://schemas.openxmlformats.org/officeDocument/2006/relationships/image" Target="../media/image127.svg"/><Relationship Id="rId9" Type="http://schemas.openxmlformats.org/officeDocument/2006/relationships/image" Target="../media/image132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sv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svg"/><Relationship Id="rId1" Type="http://schemas.openxmlformats.org/officeDocument/2006/relationships/image" Target="../media/image137.png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10" Type="http://schemas.openxmlformats.org/officeDocument/2006/relationships/image" Target="../media/image146.svg"/><Relationship Id="rId4" Type="http://schemas.openxmlformats.org/officeDocument/2006/relationships/image" Target="../media/image140.svg"/><Relationship Id="rId9" Type="http://schemas.openxmlformats.org/officeDocument/2006/relationships/image" Target="../media/image14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8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svg"/><Relationship Id="rId1" Type="http://schemas.openxmlformats.org/officeDocument/2006/relationships/image" Target="../media/image103.png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svg"/><Relationship Id="rId1" Type="http://schemas.openxmlformats.org/officeDocument/2006/relationships/image" Target="../media/image115.png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svg"/><Relationship Id="rId1" Type="http://schemas.openxmlformats.org/officeDocument/2006/relationships/image" Target="../media/image124.png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10" Type="http://schemas.openxmlformats.org/officeDocument/2006/relationships/image" Target="../media/image133.svg"/><Relationship Id="rId4" Type="http://schemas.openxmlformats.org/officeDocument/2006/relationships/image" Target="../media/image127.svg"/><Relationship Id="rId9" Type="http://schemas.openxmlformats.org/officeDocument/2006/relationships/image" Target="../media/image132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sv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svg"/><Relationship Id="rId1" Type="http://schemas.openxmlformats.org/officeDocument/2006/relationships/image" Target="../media/image137.png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10" Type="http://schemas.openxmlformats.org/officeDocument/2006/relationships/image" Target="../media/image146.svg"/><Relationship Id="rId4" Type="http://schemas.openxmlformats.org/officeDocument/2006/relationships/image" Target="../media/image140.svg"/><Relationship Id="rId9" Type="http://schemas.openxmlformats.org/officeDocument/2006/relationships/image" Target="../media/image14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8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00765-21C7-48C7-BE17-1C67ECB462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B0D217-CC61-48F2-ADDB-A120BFB7F64B}">
      <dgm:prSet/>
      <dgm:spPr/>
      <dgm:t>
        <a:bodyPr/>
        <a:lstStyle/>
        <a:p>
          <a:r>
            <a:rPr lang="en-US" b="1"/>
            <a:t>Application Traffic Spike</a:t>
          </a:r>
          <a:endParaRPr lang="en-US"/>
        </a:p>
      </dgm:t>
    </dgm:pt>
    <dgm:pt modelId="{52936DA4-5643-4894-BC29-F490EE3D096F}" type="parTrans" cxnId="{E218F7C1-7CC1-4316-9194-EA6ADB0602D3}">
      <dgm:prSet/>
      <dgm:spPr/>
      <dgm:t>
        <a:bodyPr/>
        <a:lstStyle/>
        <a:p>
          <a:endParaRPr lang="en-US"/>
        </a:p>
      </dgm:t>
    </dgm:pt>
    <dgm:pt modelId="{E9E78C21-351B-4DAA-A2AC-05BDA42C39F7}" type="sibTrans" cxnId="{E218F7C1-7CC1-4316-9194-EA6ADB0602D3}">
      <dgm:prSet/>
      <dgm:spPr/>
      <dgm:t>
        <a:bodyPr/>
        <a:lstStyle/>
        <a:p>
          <a:endParaRPr lang="en-US"/>
        </a:p>
      </dgm:t>
    </dgm:pt>
    <dgm:pt modelId="{880DE8A5-F0CF-4ACB-AEAD-CB1D73F613D4}">
      <dgm:prSet/>
      <dgm:spPr/>
      <dgm:t>
        <a:bodyPr/>
        <a:lstStyle/>
        <a:p>
          <a:r>
            <a:rPr lang="en-US" b="1"/>
            <a:t>Grow of the Data Set </a:t>
          </a:r>
          <a:endParaRPr lang="en-US"/>
        </a:p>
      </dgm:t>
    </dgm:pt>
    <dgm:pt modelId="{2E802523-DBAA-41C2-BD81-A3E7050257FF}" type="parTrans" cxnId="{D1939309-C4CE-4139-9D18-555136C15F79}">
      <dgm:prSet/>
      <dgm:spPr/>
      <dgm:t>
        <a:bodyPr/>
        <a:lstStyle/>
        <a:p>
          <a:endParaRPr lang="en-US"/>
        </a:p>
      </dgm:t>
    </dgm:pt>
    <dgm:pt modelId="{EEAB4E32-09A0-4BDC-B23A-214AB2D4DFAD}" type="sibTrans" cxnId="{D1939309-C4CE-4139-9D18-555136C15F79}">
      <dgm:prSet/>
      <dgm:spPr/>
      <dgm:t>
        <a:bodyPr/>
        <a:lstStyle/>
        <a:p>
          <a:endParaRPr lang="en-US"/>
        </a:p>
      </dgm:t>
    </dgm:pt>
    <dgm:pt modelId="{58D3CB7C-07CE-49CE-A80A-EA3B6BDA1D9B}">
      <dgm:prSet/>
      <dgm:spPr/>
      <dgm:t>
        <a:bodyPr/>
        <a:lstStyle/>
        <a:p>
          <a:r>
            <a:rPr lang="en-US" b="1"/>
            <a:t>MySQL Internal Operations</a:t>
          </a:r>
          <a:endParaRPr lang="en-US"/>
        </a:p>
      </dgm:t>
    </dgm:pt>
    <dgm:pt modelId="{594FDE9B-449A-4563-9C9A-6739FBD86968}" type="parTrans" cxnId="{3BBDF30B-B5A9-4014-8493-4206F7B7F170}">
      <dgm:prSet/>
      <dgm:spPr/>
      <dgm:t>
        <a:bodyPr/>
        <a:lstStyle/>
        <a:p>
          <a:endParaRPr lang="en-US"/>
        </a:p>
      </dgm:t>
    </dgm:pt>
    <dgm:pt modelId="{64BB9972-85C4-423F-B3AB-B8186793C226}" type="sibTrans" cxnId="{3BBDF30B-B5A9-4014-8493-4206F7B7F170}">
      <dgm:prSet/>
      <dgm:spPr/>
      <dgm:t>
        <a:bodyPr/>
        <a:lstStyle/>
        <a:p>
          <a:endParaRPr lang="en-US"/>
        </a:p>
      </dgm:t>
    </dgm:pt>
    <dgm:pt modelId="{7E2693AE-D166-4A19-A3B7-19C7F7F8BD83}">
      <dgm:prSet/>
      <dgm:spPr/>
      <dgm:t>
        <a:bodyPr/>
        <a:lstStyle/>
        <a:p>
          <a:r>
            <a:rPr lang="en-US" b="1"/>
            <a:t>Application Code Changes</a:t>
          </a:r>
          <a:endParaRPr lang="en-US"/>
        </a:p>
      </dgm:t>
    </dgm:pt>
    <dgm:pt modelId="{71F181ED-CAF3-4E77-8802-06A42EC6C1A2}" type="parTrans" cxnId="{6C6A3B8F-9283-458F-BFC2-8BBB473C842A}">
      <dgm:prSet/>
      <dgm:spPr/>
      <dgm:t>
        <a:bodyPr/>
        <a:lstStyle/>
        <a:p>
          <a:endParaRPr lang="en-US"/>
        </a:p>
      </dgm:t>
    </dgm:pt>
    <dgm:pt modelId="{D92BF671-E2A2-43F8-8E4B-C15F0370507E}" type="sibTrans" cxnId="{6C6A3B8F-9283-458F-BFC2-8BBB473C842A}">
      <dgm:prSet/>
      <dgm:spPr/>
      <dgm:t>
        <a:bodyPr/>
        <a:lstStyle/>
        <a:p>
          <a:endParaRPr lang="en-US"/>
        </a:p>
      </dgm:t>
    </dgm:pt>
    <dgm:pt modelId="{66C24FDF-1AF7-4C15-A4CB-DA47115415E3}">
      <dgm:prSet/>
      <dgm:spPr/>
      <dgm:t>
        <a:bodyPr/>
        <a:lstStyle/>
        <a:p>
          <a:r>
            <a:rPr lang="en-US" b="1"/>
            <a:t>OS/Hardware/Cloud Environmental Factors </a:t>
          </a:r>
          <a:endParaRPr lang="en-US"/>
        </a:p>
      </dgm:t>
    </dgm:pt>
    <dgm:pt modelId="{BB0E4132-4265-4EBA-BA0B-B4B37B946A56}" type="parTrans" cxnId="{DAD75BCE-7128-463F-BC56-BFA67A136746}">
      <dgm:prSet/>
      <dgm:spPr/>
      <dgm:t>
        <a:bodyPr/>
        <a:lstStyle/>
        <a:p>
          <a:endParaRPr lang="en-US"/>
        </a:p>
      </dgm:t>
    </dgm:pt>
    <dgm:pt modelId="{A38121F5-89F8-4C02-B259-565EF54FD86F}" type="sibTrans" cxnId="{DAD75BCE-7128-463F-BC56-BFA67A136746}">
      <dgm:prSet/>
      <dgm:spPr/>
      <dgm:t>
        <a:bodyPr/>
        <a:lstStyle/>
        <a:p>
          <a:endParaRPr lang="en-US"/>
        </a:p>
      </dgm:t>
    </dgm:pt>
    <dgm:pt modelId="{CBC23CF6-C96D-4823-BAB3-2020CB79A756}" type="pres">
      <dgm:prSet presAssocID="{22A00765-21C7-48C7-BE17-1C67ECB462E9}" presName="root" presStyleCnt="0">
        <dgm:presLayoutVars>
          <dgm:dir/>
          <dgm:resizeHandles val="exact"/>
        </dgm:presLayoutVars>
      </dgm:prSet>
      <dgm:spPr/>
    </dgm:pt>
    <dgm:pt modelId="{1DCE5668-7651-495D-B408-B5575D3D2C15}" type="pres">
      <dgm:prSet presAssocID="{11B0D217-CC61-48F2-ADDB-A120BFB7F64B}" presName="compNode" presStyleCnt="0"/>
      <dgm:spPr/>
    </dgm:pt>
    <dgm:pt modelId="{E183AC70-50FD-4E28-87C2-3DAC397009F5}" type="pres">
      <dgm:prSet presAssocID="{11B0D217-CC61-48F2-ADDB-A120BFB7F64B}" presName="bgRect" presStyleLbl="bgShp" presStyleIdx="0" presStyleCnt="5"/>
      <dgm:spPr/>
    </dgm:pt>
    <dgm:pt modelId="{60070D4C-CDD0-43E6-BE37-967294612F90}" type="pres">
      <dgm:prSet presAssocID="{11B0D217-CC61-48F2-ADDB-A120BFB7F6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BA0FE212-E139-4C63-872E-ADAD8D4C9851}" type="pres">
      <dgm:prSet presAssocID="{11B0D217-CC61-48F2-ADDB-A120BFB7F64B}" presName="spaceRect" presStyleCnt="0"/>
      <dgm:spPr/>
    </dgm:pt>
    <dgm:pt modelId="{E0D07412-3C6C-4B23-8A40-C457C16EA8EE}" type="pres">
      <dgm:prSet presAssocID="{11B0D217-CC61-48F2-ADDB-A120BFB7F64B}" presName="parTx" presStyleLbl="revTx" presStyleIdx="0" presStyleCnt="5">
        <dgm:presLayoutVars>
          <dgm:chMax val="0"/>
          <dgm:chPref val="0"/>
        </dgm:presLayoutVars>
      </dgm:prSet>
      <dgm:spPr/>
    </dgm:pt>
    <dgm:pt modelId="{B8CB2BEB-0272-4721-ACF8-7F0C955FA2CC}" type="pres">
      <dgm:prSet presAssocID="{E9E78C21-351B-4DAA-A2AC-05BDA42C39F7}" presName="sibTrans" presStyleCnt="0"/>
      <dgm:spPr/>
    </dgm:pt>
    <dgm:pt modelId="{F8BD0C30-FB68-43B9-A000-CB772B38726B}" type="pres">
      <dgm:prSet presAssocID="{880DE8A5-F0CF-4ACB-AEAD-CB1D73F613D4}" presName="compNode" presStyleCnt="0"/>
      <dgm:spPr/>
    </dgm:pt>
    <dgm:pt modelId="{23D6B17D-9C20-4454-8682-7184CF01C105}" type="pres">
      <dgm:prSet presAssocID="{880DE8A5-F0CF-4ACB-AEAD-CB1D73F613D4}" presName="bgRect" presStyleLbl="bgShp" presStyleIdx="1" presStyleCnt="5"/>
      <dgm:spPr/>
    </dgm:pt>
    <dgm:pt modelId="{FE84102B-C290-4CE9-856D-CECCFF0D001F}" type="pres">
      <dgm:prSet presAssocID="{880DE8A5-F0CF-4ACB-AEAD-CB1D73F613D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BF95D4B3-A95C-4F1E-813E-105E45FD5D73}" type="pres">
      <dgm:prSet presAssocID="{880DE8A5-F0CF-4ACB-AEAD-CB1D73F613D4}" presName="spaceRect" presStyleCnt="0"/>
      <dgm:spPr/>
    </dgm:pt>
    <dgm:pt modelId="{B4A0D735-718A-4DF6-9A26-8DF36C82CC8C}" type="pres">
      <dgm:prSet presAssocID="{880DE8A5-F0CF-4ACB-AEAD-CB1D73F613D4}" presName="parTx" presStyleLbl="revTx" presStyleIdx="1" presStyleCnt="5">
        <dgm:presLayoutVars>
          <dgm:chMax val="0"/>
          <dgm:chPref val="0"/>
        </dgm:presLayoutVars>
      </dgm:prSet>
      <dgm:spPr/>
    </dgm:pt>
    <dgm:pt modelId="{6DC52A6C-D261-4502-A453-909E17D767EC}" type="pres">
      <dgm:prSet presAssocID="{EEAB4E32-09A0-4BDC-B23A-214AB2D4DFAD}" presName="sibTrans" presStyleCnt="0"/>
      <dgm:spPr/>
    </dgm:pt>
    <dgm:pt modelId="{C90FAA04-4659-4B58-80D8-33FCAF40869E}" type="pres">
      <dgm:prSet presAssocID="{58D3CB7C-07CE-49CE-A80A-EA3B6BDA1D9B}" presName="compNode" presStyleCnt="0"/>
      <dgm:spPr/>
    </dgm:pt>
    <dgm:pt modelId="{6E21D695-5A05-43A0-888D-F239E555E2A2}" type="pres">
      <dgm:prSet presAssocID="{58D3CB7C-07CE-49CE-A80A-EA3B6BDA1D9B}" presName="bgRect" presStyleLbl="bgShp" presStyleIdx="2" presStyleCnt="5"/>
      <dgm:spPr/>
    </dgm:pt>
    <dgm:pt modelId="{699B69CB-C17A-4A3F-890F-AA7986281BB6}" type="pres">
      <dgm:prSet presAssocID="{58D3CB7C-07CE-49CE-A80A-EA3B6BDA1D9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A2C8AED-C563-4603-AF5B-97D9B48A54D3}" type="pres">
      <dgm:prSet presAssocID="{58D3CB7C-07CE-49CE-A80A-EA3B6BDA1D9B}" presName="spaceRect" presStyleCnt="0"/>
      <dgm:spPr/>
    </dgm:pt>
    <dgm:pt modelId="{67239F65-F0F7-4998-A227-CE63A5736051}" type="pres">
      <dgm:prSet presAssocID="{58D3CB7C-07CE-49CE-A80A-EA3B6BDA1D9B}" presName="parTx" presStyleLbl="revTx" presStyleIdx="2" presStyleCnt="5">
        <dgm:presLayoutVars>
          <dgm:chMax val="0"/>
          <dgm:chPref val="0"/>
        </dgm:presLayoutVars>
      </dgm:prSet>
      <dgm:spPr/>
    </dgm:pt>
    <dgm:pt modelId="{001E18A3-8C7B-4FCE-BD46-9B59C444BFF2}" type="pres">
      <dgm:prSet presAssocID="{64BB9972-85C4-423F-B3AB-B8186793C226}" presName="sibTrans" presStyleCnt="0"/>
      <dgm:spPr/>
    </dgm:pt>
    <dgm:pt modelId="{B0AE91FC-6C94-4691-A768-9606DB45B0FC}" type="pres">
      <dgm:prSet presAssocID="{7E2693AE-D166-4A19-A3B7-19C7F7F8BD83}" presName="compNode" presStyleCnt="0"/>
      <dgm:spPr/>
    </dgm:pt>
    <dgm:pt modelId="{F7800768-6FA2-488C-9B69-0EA502BDE29F}" type="pres">
      <dgm:prSet presAssocID="{7E2693AE-D166-4A19-A3B7-19C7F7F8BD83}" presName="bgRect" presStyleLbl="bgShp" presStyleIdx="3" presStyleCnt="5"/>
      <dgm:spPr/>
    </dgm:pt>
    <dgm:pt modelId="{394BEED6-BDFA-400E-BEBE-FFE202D4759F}" type="pres">
      <dgm:prSet presAssocID="{7E2693AE-D166-4A19-A3B7-19C7F7F8BD8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49007AD-B720-42E0-A392-08A23C8B9C08}" type="pres">
      <dgm:prSet presAssocID="{7E2693AE-D166-4A19-A3B7-19C7F7F8BD83}" presName="spaceRect" presStyleCnt="0"/>
      <dgm:spPr/>
    </dgm:pt>
    <dgm:pt modelId="{D1CBC107-C7E7-436F-9B4F-8ADF40E92FBC}" type="pres">
      <dgm:prSet presAssocID="{7E2693AE-D166-4A19-A3B7-19C7F7F8BD83}" presName="parTx" presStyleLbl="revTx" presStyleIdx="3" presStyleCnt="5">
        <dgm:presLayoutVars>
          <dgm:chMax val="0"/>
          <dgm:chPref val="0"/>
        </dgm:presLayoutVars>
      </dgm:prSet>
      <dgm:spPr/>
    </dgm:pt>
    <dgm:pt modelId="{A5D5D271-D0CE-4D34-A42C-203F8A1B7AA3}" type="pres">
      <dgm:prSet presAssocID="{D92BF671-E2A2-43F8-8E4B-C15F0370507E}" presName="sibTrans" presStyleCnt="0"/>
      <dgm:spPr/>
    </dgm:pt>
    <dgm:pt modelId="{FD7240DE-4739-4C93-9C78-7FDD6A7B1479}" type="pres">
      <dgm:prSet presAssocID="{66C24FDF-1AF7-4C15-A4CB-DA47115415E3}" presName="compNode" presStyleCnt="0"/>
      <dgm:spPr/>
    </dgm:pt>
    <dgm:pt modelId="{82129357-3662-4B30-8FCA-B53EB0F9EF74}" type="pres">
      <dgm:prSet presAssocID="{66C24FDF-1AF7-4C15-A4CB-DA47115415E3}" presName="bgRect" presStyleLbl="bgShp" presStyleIdx="4" presStyleCnt="5"/>
      <dgm:spPr/>
    </dgm:pt>
    <dgm:pt modelId="{F5E5F338-68A3-4B2A-829C-818BBDF713CA}" type="pres">
      <dgm:prSet presAssocID="{66C24FDF-1AF7-4C15-A4CB-DA47115415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57357E4-0A8B-4788-B26A-1481C450899E}" type="pres">
      <dgm:prSet presAssocID="{66C24FDF-1AF7-4C15-A4CB-DA47115415E3}" presName="spaceRect" presStyleCnt="0"/>
      <dgm:spPr/>
    </dgm:pt>
    <dgm:pt modelId="{BD49CF2A-350C-4C9E-8843-A0C3546C69B9}" type="pres">
      <dgm:prSet presAssocID="{66C24FDF-1AF7-4C15-A4CB-DA47115415E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1939309-C4CE-4139-9D18-555136C15F79}" srcId="{22A00765-21C7-48C7-BE17-1C67ECB462E9}" destId="{880DE8A5-F0CF-4ACB-AEAD-CB1D73F613D4}" srcOrd="1" destOrd="0" parTransId="{2E802523-DBAA-41C2-BD81-A3E7050257FF}" sibTransId="{EEAB4E32-09A0-4BDC-B23A-214AB2D4DFAD}"/>
    <dgm:cxn modelId="{3BBDF30B-B5A9-4014-8493-4206F7B7F170}" srcId="{22A00765-21C7-48C7-BE17-1C67ECB462E9}" destId="{58D3CB7C-07CE-49CE-A80A-EA3B6BDA1D9B}" srcOrd="2" destOrd="0" parTransId="{594FDE9B-449A-4563-9C9A-6739FBD86968}" sibTransId="{64BB9972-85C4-423F-B3AB-B8186793C226}"/>
    <dgm:cxn modelId="{9BD0EF13-05BF-4259-93B1-5B5A7E896B10}" type="presOf" srcId="{7E2693AE-D166-4A19-A3B7-19C7F7F8BD83}" destId="{D1CBC107-C7E7-436F-9B4F-8ADF40E92FBC}" srcOrd="0" destOrd="0" presId="urn:microsoft.com/office/officeart/2018/2/layout/IconVerticalSolidList"/>
    <dgm:cxn modelId="{68C5361D-049B-4954-8135-3C20116CE3E4}" type="presOf" srcId="{22A00765-21C7-48C7-BE17-1C67ECB462E9}" destId="{CBC23CF6-C96D-4823-BAB3-2020CB79A756}" srcOrd="0" destOrd="0" presId="urn:microsoft.com/office/officeart/2018/2/layout/IconVerticalSolidList"/>
    <dgm:cxn modelId="{D7199770-AFD5-4E0D-B046-49586D000A06}" type="presOf" srcId="{58D3CB7C-07CE-49CE-A80A-EA3B6BDA1D9B}" destId="{67239F65-F0F7-4998-A227-CE63A5736051}" srcOrd="0" destOrd="0" presId="urn:microsoft.com/office/officeart/2018/2/layout/IconVerticalSolidList"/>
    <dgm:cxn modelId="{6B7AE974-0F4C-4244-93D3-EDF6921E928F}" type="presOf" srcId="{11B0D217-CC61-48F2-ADDB-A120BFB7F64B}" destId="{E0D07412-3C6C-4B23-8A40-C457C16EA8EE}" srcOrd="0" destOrd="0" presId="urn:microsoft.com/office/officeart/2018/2/layout/IconVerticalSolidList"/>
    <dgm:cxn modelId="{61B0D983-7A06-42A2-A721-4C23CA615ED6}" type="presOf" srcId="{66C24FDF-1AF7-4C15-A4CB-DA47115415E3}" destId="{BD49CF2A-350C-4C9E-8843-A0C3546C69B9}" srcOrd="0" destOrd="0" presId="urn:microsoft.com/office/officeart/2018/2/layout/IconVerticalSolidList"/>
    <dgm:cxn modelId="{6C6A3B8F-9283-458F-BFC2-8BBB473C842A}" srcId="{22A00765-21C7-48C7-BE17-1C67ECB462E9}" destId="{7E2693AE-D166-4A19-A3B7-19C7F7F8BD83}" srcOrd="3" destOrd="0" parTransId="{71F181ED-CAF3-4E77-8802-06A42EC6C1A2}" sibTransId="{D92BF671-E2A2-43F8-8E4B-C15F0370507E}"/>
    <dgm:cxn modelId="{E218F7C1-7CC1-4316-9194-EA6ADB0602D3}" srcId="{22A00765-21C7-48C7-BE17-1C67ECB462E9}" destId="{11B0D217-CC61-48F2-ADDB-A120BFB7F64B}" srcOrd="0" destOrd="0" parTransId="{52936DA4-5643-4894-BC29-F490EE3D096F}" sibTransId="{E9E78C21-351B-4DAA-A2AC-05BDA42C39F7}"/>
    <dgm:cxn modelId="{DAD75BCE-7128-463F-BC56-BFA67A136746}" srcId="{22A00765-21C7-48C7-BE17-1C67ECB462E9}" destId="{66C24FDF-1AF7-4C15-A4CB-DA47115415E3}" srcOrd="4" destOrd="0" parTransId="{BB0E4132-4265-4EBA-BA0B-B4B37B946A56}" sibTransId="{A38121F5-89F8-4C02-B259-565EF54FD86F}"/>
    <dgm:cxn modelId="{D3D421E0-2B9B-4062-A74B-FA85B23469C4}" type="presOf" srcId="{880DE8A5-F0CF-4ACB-AEAD-CB1D73F613D4}" destId="{B4A0D735-718A-4DF6-9A26-8DF36C82CC8C}" srcOrd="0" destOrd="0" presId="urn:microsoft.com/office/officeart/2018/2/layout/IconVerticalSolidList"/>
    <dgm:cxn modelId="{E2A394AE-40DD-494A-80CE-E8E6277E0D41}" type="presParOf" srcId="{CBC23CF6-C96D-4823-BAB3-2020CB79A756}" destId="{1DCE5668-7651-495D-B408-B5575D3D2C15}" srcOrd="0" destOrd="0" presId="urn:microsoft.com/office/officeart/2018/2/layout/IconVerticalSolidList"/>
    <dgm:cxn modelId="{C21ACD6D-13AE-4072-9A39-EBE14261631D}" type="presParOf" srcId="{1DCE5668-7651-495D-B408-B5575D3D2C15}" destId="{E183AC70-50FD-4E28-87C2-3DAC397009F5}" srcOrd="0" destOrd="0" presId="urn:microsoft.com/office/officeart/2018/2/layout/IconVerticalSolidList"/>
    <dgm:cxn modelId="{5910133F-E566-4294-9779-12360CE45923}" type="presParOf" srcId="{1DCE5668-7651-495D-B408-B5575D3D2C15}" destId="{60070D4C-CDD0-43E6-BE37-967294612F90}" srcOrd="1" destOrd="0" presId="urn:microsoft.com/office/officeart/2018/2/layout/IconVerticalSolidList"/>
    <dgm:cxn modelId="{066C2270-9E88-4AA4-A987-781A4D60FD63}" type="presParOf" srcId="{1DCE5668-7651-495D-B408-B5575D3D2C15}" destId="{BA0FE212-E139-4C63-872E-ADAD8D4C9851}" srcOrd="2" destOrd="0" presId="urn:microsoft.com/office/officeart/2018/2/layout/IconVerticalSolidList"/>
    <dgm:cxn modelId="{90FA1B04-62E9-4C39-942D-2DCF3D1F47CD}" type="presParOf" srcId="{1DCE5668-7651-495D-B408-B5575D3D2C15}" destId="{E0D07412-3C6C-4B23-8A40-C457C16EA8EE}" srcOrd="3" destOrd="0" presId="urn:microsoft.com/office/officeart/2018/2/layout/IconVerticalSolidList"/>
    <dgm:cxn modelId="{5EA93035-9752-4BCE-BEA5-7A5B7FF2B446}" type="presParOf" srcId="{CBC23CF6-C96D-4823-BAB3-2020CB79A756}" destId="{B8CB2BEB-0272-4721-ACF8-7F0C955FA2CC}" srcOrd="1" destOrd="0" presId="urn:microsoft.com/office/officeart/2018/2/layout/IconVerticalSolidList"/>
    <dgm:cxn modelId="{E29492DD-B749-49B0-9BF2-296563BBAF26}" type="presParOf" srcId="{CBC23CF6-C96D-4823-BAB3-2020CB79A756}" destId="{F8BD0C30-FB68-43B9-A000-CB772B38726B}" srcOrd="2" destOrd="0" presId="urn:microsoft.com/office/officeart/2018/2/layout/IconVerticalSolidList"/>
    <dgm:cxn modelId="{C48380CF-B3F8-44A7-B4FF-D8C6DF6703EC}" type="presParOf" srcId="{F8BD0C30-FB68-43B9-A000-CB772B38726B}" destId="{23D6B17D-9C20-4454-8682-7184CF01C105}" srcOrd="0" destOrd="0" presId="urn:microsoft.com/office/officeart/2018/2/layout/IconVerticalSolidList"/>
    <dgm:cxn modelId="{34FDA376-A544-47EA-AE3A-E5ECE65F3E66}" type="presParOf" srcId="{F8BD0C30-FB68-43B9-A000-CB772B38726B}" destId="{FE84102B-C290-4CE9-856D-CECCFF0D001F}" srcOrd="1" destOrd="0" presId="urn:microsoft.com/office/officeart/2018/2/layout/IconVerticalSolidList"/>
    <dgm:cxn modelId="{C7FFCDE0-ED6A-4E65-9FE8-F8326FD9BDFB}" type="presParOf" srcId="{F8BD0C30-FB68-43B9-A000-CB772B38726B}" destId="{BF95D4B3-A95C-4F1E-813E-105E45FD5D73}" srcOrd="2" destOrd="0" presId="urn:microsoft.com/office/officeart/2018/2/layout/IconVerticalSolidList"/>
    <dgm:cxn modelId="{DA7B24C8-E3B7-4C0D-A499-532AF6CBE62B}" type="presParOf" srcId="{F8BD0C30-FB68-43B9-A000-CB772B38726B}" destId="{B4A0D735-718A-4DF6-9A26-8DF36C82CC8C}" srcOrd="3" destOrd="0" presId="urn:microsoft.com/office/officeart/2018/2/layout/IconVerticalSolidList"/>
    <dgm:cxn modelId="{3EAD0146-405F-4174-9E40-D4D8EE220240}" type="presParOf" srcId="{CBC23CF6-C96D-4823-BAB3-2020CB79A756}" destId="{6DC52A6C-D261-4502-A453-909E17D767EC}" srcOrd="3" destOrd="0" presId="urn:microsoft.com/office/officeart/2018/2/layout/IconVerticalSolidList"/>
    <dgm:cxn modelId="{BAD6F54E-10EC-492A-A1AE-99933D65BE81}" type="presParOf" srcId="{CBC23CF6-C96D-4823-BAB3-2020CB79A756}" destId="{C90FAA04-4659-4B58-80D8-33FCAF40869E}" srcOrd="4" destOrd="0" presId="urn:microsoft.com/office/officeart/2018/2/layout/IconVerticalSolidList"/>
    <dgm:cxn modelId="{897530E9-B89B-4C99-9078-A29ACF79F16F}" type="presParOf" srcId="{C90FAA04-4659-4B58-80D8-33FCAF40869E}" destId="{6E21D695-5A05-43A0-888D-F239E555E2A2}" srcOrd="0" destOrd="0" presId="urn:microsoft.com/office/officeart/2018/2/layout/IconVerticalSolidList"/>
    <dgm:cxn modelId="{05F5C72C-58B9-4C4F-AA33-C16D27F7319E}" type="presParOf" srcId="{C90FAA04-4659-4B58-80D8-33FCAF40869E}" destId="{699B69CB-C17A-4A3F-890F-AA7986281BB6}" srcOrd="1" destOrd="0" presId="urn:microsoft.com/office/officeart/2018/2/layout/IconVerticalSolidList"/>
    <dgm:cxn modelId="{0DF11542-B531-47F7-A973-7B655F986450}" type="presParOf" srcId="{C90FAA04-4659-4B58-80D8-33FCAF40869E}" destId="{1A2C8AED-C563-4603-AF5B-97D9B48A54D3}" srcOrd="2" destOrd="0" presId="urn:microsoft.com/office/officeart/2018/2/layout/IconVerticalSolidList"/>
    <dgm:cxn modelId="{A6209B73-4237-4AAB-9296-AA024E956592}" type="presParOf" srcId="{C90FAA04-4659-4B58-80D8-33FCAF40869E}" destId="{67239F65-F0F7-4998-A227-CE63A5736051}" srcOrd="3" destOrd="0" presId="urn:microsoft.com/office/officeart/2018/2/layout/IconVerticalSolidList"/>
    <dgm:cxn modelId="{C096C12A-D3A5-4703-BD10-4F5EB2FEA0F6}" type="presParOf" srcId="{CBC23CF6-C96D-4823-BAB3-2020CB79A756}" destId="{001E18A3-8C7B-4FCE-BD46-9B59C444BFF2}" srcOrd="5" destOrd="0" presId="urn:microsoft.com/office/officeart/2018/2/layout/IconVerticalSolidList"/>
    <dgm:cxn modelId="{E25BE00C-A243-4EE8-8FF8-0C84612097CE}" type="presParOf" srcId="{CBC23CF6-C96D-4823-BAB3-2020CB79A756}" destId="{B0AE91FC-6C94-4691-A768-9606DB45B0FC}" srcOrd="6" destOrd="0" presId="urn:microsoft.com/office/officeart/2018/2/layout/IconVerticalSolidList"/>
    <dgm:cxn modelId="{7AB10E15-4876-4AEB-9CE8-63500EDB93D9}" type="presParOf" srcId="{B0AE91FC-6C94-4691-A768-9606DB45B0FC}" destId="{F7800768-6FA2-488C-9B69-0EA502BDE29F}" srcOrd="0" destOrd="0" presId="urn:microsoft.com/office/officeart/2018/2/layout/IconVerticalSolidList"/>
    <dgm:cxn modelId="{3DE71558-2D6B-415B-9341-8D1737877A73}" type="presParOf" srcId="{B0AE91FC-6C94-4691-A768-9606DB45B0FC}" destId="{394BEED6-BDFA-400E-BEBE-FFE202D4759F}" srcOrd="1" destOrd="0" presId="urn:microsoft.com/office/officeart/2018/2/layout/IconVerticalSolidList"/>
    <dgm:cxn modelId="{82295248-668F-4CD8-B65A-39915D23A7D6}" type="presParOf" srcId="{B0AE91FC-6C94-4691-A768-9606DB45B0FC}" destId="{049007AD-B720-42E0-A392-08A23C8B9C08}" srcOrd="2" destOrd="0" presId="urn:microsoft.com/office/officeart/2018/2/layout/IconVerticalSolidList"/>
    <dgm:cxn modelId="{F0065044-5811-4D03-82AE-4CDED2353ECB}" type="presParOf" srcId="{B0AE91FC-6C94-4691-A768-9606DB45B0FC}" destId="{D1CBC107-C7E7-436F-9B4F-8ADF40E92FBC}" srcOrd="3" destOrd="0" presId="urn:microsoft.com/office/officeart/2018/2/layout/IconVerticalSolidList"/>
    <dgm:cxn modelId="{BC43743F-B99E-43E2-89E7-B0C7F986A4FA}" type="presParOf" srcId="{CBC23CF6-C96D-4823-BAB3-2020CB79A756}" destId="{A5D5D271-D0CE-4D34-A42C-203F8A1B7AA3}" srcOrd="7" destOrd="0" presId="urn:microsoft.com/office/officeart/2018/2/layout/IconVerticalSolidList"/>
    <dgm:cxn modelId="{233CDFEF-1E3F-493D-8875-8D1F57362D5A}" type="presParOf" srcId="{CBC23CF6-C96D-4823-BAB3-2020CB79A756}" destId="{FD7240DE-4739-4C93-9C78-7FDD6A7B1479}" srcOrd="8" destOrd="0" presId="urn:microsoft.com/office/officeart/2018/2/layout/IconVerticalSolidList"/>
    <dgm:cxn modelId="{17DD2F3E-B05C-4548-8242-5E289F33E51E}" type="presParOf" srcId="{FD7240DE-4739-4C93-9C78-7FDD6A7B1479}" destId="{82129357-3662-4B30-8FCA-B53EB0F9EF74}" srcOrd="0" destOrd="0" presId="urn:microsoft.com/office/officeart/2018/2/layout/IconVerticalSolidList"/>
    <dgm:cxn modelId="{1B01E31C-4302-4C53-B722-7A144E151B9F}" type="presParOf" srcId="{FD7240DE-4739-4C93-9C78-7FDD6A7B1479}" destId="{F5E5F338-68A3-4B2A-829C-818BBDF713CA}" srcOrd="1" destOrd="0" presId="urn:microsoft.com/office/officeart/2018/2/layout/IconVerticalSolidList"/>
    <dgm:cxn modelId="{4A4AD87D-DDAA-4E4F-AB7F-D4757E91DA4C}" type="presParOf" srcId="{FD7240DE-4739-4C93-9C78-7FDD6A7B1479}" destId="{857357E4-0A8B-4788-B26A-1481C450899E}" srcOrd="2" destOrd="0" presId="urn:microsoft.com/office/officeart/2018/2/layout/IconVerticalSolidList"/>
    <dgm:cxn modelId="{39400169-86E0-4302-AE93-8AC717362D10}" type="presParOf" srcId="{FD7240DE-4739-4C93-9C78-7FDD6A7B1479}" destId="{BD49CF2A-350C-4C9E-8843-A0C3546C69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AEA927E-B895-45A8-825C-1F72816F25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48F1B3-A430-465A-8165-645C214E3F41}">
      <dgm:prSet/>
      <dgm:spPr/>
      <dgm:t>
        <a:bodyPr/>
        <a:lstStyle/>
        <a:p>
          <a:r>
            <a:rPr lang="en-US" b="1"/>
            <a:t>Indexes are Expensive both for Writes and for  Reads </a:t>
          </a:r>
          <a:endParaRPr lang="en-US"/>
        </a:p>
      </dgm:t>
    </dgm:pt>
    <dgm:pt modelId="{5CA5D26A-2950-4670-B95A-E30B69B0CF5A}" type="parTrans" cxnId="{8C6EFB4C-858B-4B04-A0BE-AF398A38017E}">
      <dgm:prSet/>
      <dgm:spPr/>
      <dgm:t>
        <a:bodyPr/>
        <a:lstStyle/>
        <a:p>
          <a:endParaRPr lang="en-US"/>
        </a:p>
      </dgm:t>
    </dgm:pt>
    <dgm:pt modelId="{C66A2EF6-F0FA-4033-98F5-B93AF94BDB1E}" type="sibTrans" cxnId="{8C6EFB4C-858B-4B04-A0BE-AF398A38017E}">
      <dgm:prSet/>
      <dgm:spPr/>
      <dgm:t>
        <a:bodyPr/>
        <a:lstStyle/>
        <a:p>
          <a:endParaRPr lang="en-US"/>
        </a:p>
      </dgm:t>
    </dgm:pt>
    <dgm:pt modelId="{8B84B775-4CC8-4C37-B587-44A413A82D44}">
      <dgm:prSet/>
      <dgm:spPr/>
      <dgm:t>
        <a:bodyPr/>
        <a:lstStyle/>
        <a:p>
          <a:r>
            <a:rPr lang="en-US" b="1" dirty="0"/>
            <a:t>You only should have indexes you need – Drop Unused Indexes </a:t>
          </a:r>
          <a:endParaRPr lang="en-US" dirty="0"/>
        </a:p>
      </dgm:t>
    </dgm:pt>
    <dgm:pt modelId="{4D69AB82-422E-4856-96D9-964479356F64}" type="parTrans" cxnId="{FD085C7A-2892-44AE-98A1-3E0D9953E008}">
      <dgm:prSet/>
      <dgm:spPr/>
      <dgm:t>
        <a:bodyPr/>
        <a:lstStyle/>
        <a:p>
          <a:endParaRPr lang="en-US"/>
        </a:p>
      </dgm:t>
    </dgm:pt>
    <dgm:pt modelId="{863E08BC-9CB0-489B-9311-E66B8715ECF1}" type="sibTrans" cxnId="{FD085C7A-2892-44AE-98A1-3E0D9953E008}">
      <dgm:prSet/>
      <dgm:spPr/>
      <dgm:t>
        <a:bodyPr/>
        <a:lstStyle/>
        <a:p>
          <a:endParaRPr lang="en-US"/>
        </a:p>
      </dgm:t>
    </dgm:pt>
    <dgm:pt modelId="{49AF15E5-D156-47DE-8EF7-985F333AE22C}">
      <dgm:prSet/>
      <dgm:spPr/>
      <dgm:t>
        <a:bodyPr/>
        <a:lstStyle/>
        <a:p>
          <a:r>
            <a:rPr lang="en-US" b="1"/>
            <a:t>Drop Duplicate Indexes </a:t>
          </a:r>
          <a:endParaRPr lang="en-US"/>
        </a:p>
      </dgm:t>
    </dgm:pt>
    <dgm:pt modelId="{528DBAB2-474D-4EB8-9E67-0B8688257E23}" type="parTrans" cxnId="{48FE5D25-9DCC-4011-B363-0D4991DF7338}">
      <dgm:prSet/>
      <dgm:spPr/>
      <dgm:t>
        <a:bodyPr/>
        <a:lstStyle/>
        <a:p>
          <a:endParaRPr lang="en-US"/>
        </a:p>
      </dgm:t>
    </dgm:pt>
    <dgm:pt modelId="{DF43BBB9-C21A-44F8-8AD9-219472141700}" type="sibTrans" cxnId="{48FE5D25-9DCC-4011-B363-0D4991DF7338}">
      <dgm:prSet/>
      <dgm:spPr/>
      <dgm:t>
        <a:bodyPr/>
        <a:lstStyle/>
        <a:p>
          <a:endParaRPr lang="en-US"/>
        </a:p>
      </dgm:t>
    </dgm:pt>
    <dgm:pt modelId="{64F9DF23-7ACE-4704-AC46-A203CFE9A54F}">
      <dgm:prSet/>
      <dgm:spPr/>
      <dgm:t>
        <a:bodyPr/>
        <a:lstStyle/>
        <a:p>
          <a:r>
            <a:rPr lang="en-US" b="1"/>
            <a:t>Assess Redundant Indexes for Dropping </a:t>
          </a:r>
          <a:endParaRPr lang="en-US"/>
        </a:p>
      </dgm:t>
    </dgm:pt>
    <dgm:pt modelId="{2DB41A81-F0C9-4116-83A1-32A2294C3924}" type="parTrans" cxnId="{C895E9EF-C345-41F9-8FB5-64C105A77DC5}">
      <dgm:prSet/>
      <dgm:spPr/>
      <dgm:t>
        <a:bodyPr/>
        <a:lstStyle/>
        <a:p>
          <a:endParaRPr lang="en-US"/>
        </a:p>
      </dgm:t>
    </dgm:pt>
    <dgm:pt modelId="{823C7354-1918-48BB-B778-54184B88490B}" type="sibTrans" cxnId="{C895E9EF-C345-41F9-8FB5-64C105A77DC5}">
      <dgm:prSet/>
      <dgm:spPr/>
      <dgm:t>
        <a:bodyPr/>
        <a:lstStyle/>
        <a:p>
          <a:endParaRPr lang="en-US"/>
        </a:p>
      </dgm:t>
    </dgm:pt>
    <dgm:pt modelId="{BA9389EF-282F-49D0-B3F2-E12E5D389AD3}" type="pres">
      <dgm:prSet presAssocID="{FAEA927E-B895-45A8-825C-1F72816F2583}" presName="root" presStyleCnt="0">
        <dgm:presLayoutVars>
          <dgm:dir/>
          <dgm:resizeHandles val="exact"/>
        </dgm:presLayoutVars>
      </dgm:prSet>
      <dgm:spPr/>
    </dgm:pt>
    <dgm:pt modelId="{155C190E-816D-497E-949C-9AE1C4FF6A6F}" type="pres">
      <dgm:prSet presAssocID="{C748F1B3-A430-465A-8165-645C214E3F41}" presName="compNode" presStyleCnt="0"/>
      <dgm:spPr/>
    </dgm:pt>
    <dgm:pt modelId="{E3E5DB5A-767E-4CC1-8428-4776A2600E78}" type="pres">
      <dgm:prSet presAssocID="{C748F1B3-A430-465A-8165-645C214E3F41}" presName="bgRect" presStyleLbl="bgShp" presStyleIdx="0" presStyleCnt="4"/>
      <dgm:spPr/>
    </dgm:pt>
    <dgm:pt modelId="{2C9A5D31-C385-4212-9F07-F0C452C4CDF8}" type="pres">
      <dgm:prSet presAssocID="{C748F1B3-A430-465A-8165-645C214E3F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A981E9F-825A-412F-8BFD-4D18BE7A0FC6}" type="pres">
      <dgm:prSet presAssocID="{C748F1B3-A430-465A-8165-645C214E3F41}" presName="spaceRect" presStyleCnt="0"/>
      <dgm:spPr/>
    </dgm:pt>
    <dgm:pt modelId="{D36D272A-BD18-4029-9FC2-02422021443B}" type="pres">
      <dgm:prSet presAssocID="{C748F1B3-A430-465A-8165-645C214E3F41}" presName="parTx" presStyleLbl="revTx" presStyleIdx="0" presStyleCnt="4">
        <dgm:presLayoutVars>
          <dgm:chMax val="0"/>
          <dgm:chPref val="0"/>
        </dgm:presLayoutVars>
      </dgm:prSet>
      <dgm:spPr/>
    </dgm:pt>
    <dgm:pt modelId="{8C68E5EA-EA8A-4675-AB5A-6487E3C77E23}" type="pres">
      <dgm:prSet presAssocID="{C66A2EF6-F0FA-4033-98F5-B93AF94BDB1E}" presName="sibTrans" presStyleCnt="0"/>
      <dgm:spPr/>
    </dgm:pt>
    <dgm:pt modelId="{1F55067A-ACBE-42CB-96C4-E473BC1FA672}" type="pres">
      <dgm:prSet presAssocID="{8B84B775-4CC8-4C37-B587-44A413A82D44}" presName="compNode" presStyleCnt="0"/>
      <dgm:spPr/>
    </dgm:pt>
    <dgm:pt modelId="{D2D323BD-3205-43B8-B082-063CFCE8E9C1}" type="pres">
      <dgm:prSet presAssocID="{8B84B775-4CC8-4C37-B587-44A413A82D44}" presName="bgRect" presStyleLbl="bgShp" presStyleIdx="1" presStyleCnt="4"/>
      <dgm:spPr/>
    </dgm:pt>
    <dgm:pt modelId="{336B86F2-5063-4E1D-9FF5-F128A72B6CDF}" type="pres">
      <dgm:prSet presAssocID="{8B84B775-4CC8-4C37-B587-44A413A82D4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asInPod"/>
        </a:ext>
      </dgm:extLst>
    </dgm:pt>
    <dgm:pt modelId="{7BBDCC54-C6CA-4874-A313-BE79C06BC052}" type="pres">
      <dgm:prSet presAssocID="{8B84B775-4CC8-4C37-B587-44A413A82D44}" presName="spaceRect" presStyleCnt="0"/>
      <dgm:spPr/>
    </dgm:pt>
    <dgm:pt modelId="{AAB97FE0-E303-4FB3-9D15-909931DD3450}" type="pres">
      <dgm:prSet presAssocID="{8B84B775-4CC8-4C37-B587-44A413A82D44}" presName="parTx" presStyleLbl="revTx" presStyleIdx="1" presStyleCnt="4">
        <dgm:presLayoutVars>
          <dgm:chMax val="0"/>
          <dgm:chPref val="0"/>
        </dgm:presLayoutVars>
      </dgm:prSet>
      <dgm:spPr/>
    </dgm:pt>
    <dgm:pt modelId="{AE9EC6A1-C4C6-4E68-8B86-0F66A2CF97A7}" type="pres">
      <dgm:prSet presAssocID="{863E08BC-9CB0-489B-9311-E66B8715ECF1}" presName="sibTrans" presStyleCnt="0"/>
      <dgm:spPr/>
    </dgm:pt>
    <dgm:pt modelId="{7BBB197E-16E6-4012-9F24-B40BEE85F856}" type="pres">
      <dgm:prSet presAssocID="{49AF15E5-D156-47DE-8EF7-985F333AE22C}" presName="compNode" presStyleCnt="0"/>
      <dgm:spPr/>
    </dgm:pt>
    <dgm:pt modelId="{1C2075B0-BB0D-4452-A7F9-457775E09DD6}" type="pres">
      <dgm:prSet presAssocID="{49AF15E5-D156-47DE-8EF7-985F333AE22C}" presName="bgRect" presStyleLbl="bgShp" presStyleIdx="2" presStyleCnt="4"/>
      <dgm:spPr/>
    </dgm:pt>
    <dgm:pt modelId="{E7420869-0BB4-458E-9175-4B8AB9B43D07}" type="pres">
      <dgm:prSet presAssocID="{49AF15E5-D156-47DE-8EF7-985F333AE2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809AAACC-E01E-43C9-8C93-0BE9BFEA9B2F}" type="pres">
      <dgm:prSet presAssocID="{49AF15E5-D156-47DE-8EF7-985F333AE22C}" presName="spaceRect" presStyleCnt="0"/>
      <dgm:spPr/>
    </dgm:pt>
    <dgm:pt modelId="{251AF001-5BB6-4909-889E-A816E14E44BD}" type="pres">
      <dgm:prSet presAssocID="{49AF15E5-D156-47DE-8EF7-985F333AE22C}" presName="parTx" presStyleLbl="revTx" presStyleIdx="2" presStyleCnt="4">
        <dgm:presLayoutVars>
          <dgm:chMax val="0"/>
          <dgm:chPref val="0"/>
        </dgm:presLayoutVars>
      </dgm:prSet>
      <dgm:spPr/>
    </dgm:pt>
    <dgm:pt modelId="{B246BF7E-0573-47DE-BB09-DFC3EAC8719D}" type="pres">
      <dgm:prSet presAssocID="{DF43BBB9-C21A-44F8-8AD9-219472141700}" presName="sibTrans" presStyleCnt="0"/>
      <dgm:spPr/>
    </dgm:pt>
    <dgm:pt modelId="{F91438AA-6564-4758-AF6B-7186457FBC49}" type="pres">
      <dgm:prSet presAssocID="{64F9DF23-7ACE-4704-AC46-A203CFE9A54F}" presName="compNode" presStyleCnt="0"/>
      <dgm:spPr/>
    </dgm:pt>
    <dgm:pt modelId="{66EE991E-ADDA-4D53-AB82-183AC7D71A3C}" type="pres">
      <dgm:prSet presAssocID="{64F9DF23-7ACE-4704-AC46-A203CFE9A54F}" presName="bgRect" presStyleLbl="bgShp" presStyleIdx="3" presStyleCnt="4"/>
      <dgm:spPr/>
    </dgm:pt>
    <dgm:pt modelId="{622D07DE-BB39-4E80-A9C5-0FE1C32D1788}" type="pres">
      <dgm:prSet presAssocID="{64F9DF23-7ACE-4704-AC46-A203CFE9A54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5A0F32B3-D667-4D43-88EF-ABFA68467675}" type="pres">
      <dgm:prSet presAssocID="{64F9DF23-7ACE-4704-AC46-A203CFE9A54F}" presName="spaceRect" presStyleCnt="0"/>
      <dgm:spPr/>
    </dgm:pt>
    <dgm:pt modelId="{0871C684-2586-4CFC-A6CA-DE0991290D9A}" type="pres">
      <dgm:prSet presAssocID="{64F9DF23-7ACE-4704-AC46-A203CFE9A54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8FE5D25-9DCC-4011-B363-0D4991DF7338}" srcId="{FAEA927E-B895-45A8-825C-1F72816F2583}" destId="{49AF15E5-D156-47DE-8EF7-985F333AE22C}" srcOrd="2" destOrd="0" parTransId="{528DBAB2-474D-4EB8-9E67-0B8688257E23}" sibTransId="{DF43BBB9-C21A-44F8-8AD9-219472141700}"/>
    <dgm:cxn modelId="{8C6EFB4C-858B-4B04-A0BE-AF398A38017E}" srcId="{FAEA927E-B895-45A8-825C-1F72816F2583}" destId="{C748F1B3-A430-465A-8165-645C214E3F41}" srcOrd="0" destOrd="0" parTransId="{5CA5D26A-2950-4670-B95A-E30B69B0CF5A}" sibTransId="{C66A2EF6-F0FA-4033-98F5-B93AF94BDB1E}"/>
    <dgm:cxn modelId="{5DD46A5C-C99F-4CCB-AD36-B7039DD3457A}" type="presOf" srcId="{C748F1B3-A430-465A-8165-645C214E3F41}" destId="{D36D272A-BD18-4029-9FC2-02422021443B}" srcOrd="0" destOrd="0" presId="urn:microsoft.com/office/officeart/2018/2/layout/IconVerticalSolidList"/>
    <dgm:cxn modelId="{FD085C7A-2892-44AE-98A1-3E0D9953E008}" srcId="{FAEA927E-B895-45A8-825C-1F72816F2583}" destId="{8B84B775-4CC8-4C37-B587-44A413A82D44}" srcOrd="1" destOrd="0" parTransId="{4D69AB82-422E-4856-96D9-964479356F64}" sibTransId="{863E08BC-9CB0-489B-9311-E66B8715ECF1}"/>
    <dgm:cxn modelId="{A6A54A86-51DA-44AA-B377-FCDBA9B81D7A}" type="presOf" srcId="{FAEA927E-B895-45A8-825C-1F72816F2583}" destId="{BA9389EF-282F-49D0-B3F2-E12E5D389AD3}" srcOrd="0" destOrd="0" presId="urn:microsoft.com/office/officeart/2018/2/layout/IconVerticalSolidList"/>
    <dgm:cxn modelId="{C895E9EF-C345-41F9-8FB5-64C105A77DC5}" srcId="{FAEA927E-B895-45A8-825C-1F72816F2583}" destId="{64F9DF23-7ACE-4704-AC46-A203CFE9A54F}" srcOrd="3" destOrd="0" parTransId="{2DB41A81-F0C9-4116-83A1-32A2294C3924}" sibTransId="{823C7354-1918-48BB-B778-54184B88490B}"/>
    <dgm:cxn modelId="{3EF2D8F3-3502-49DB-BB44-05E1E2ADF2A5}" type="presOf" srcId="{64F9DF23-7ACE-4704-AC46-A203CFE9A54F}" destId="{0871C684-2586-4CFC-A6CA-DE0991290D9A}" srcOrd="0" destOrd="0" presId="urn:microsoft.com/office/officeart/2018/2/layout/IconVerticalSolidList"/>
    <dgm:cxn modelId="{E9A6BDF9-C64D-460C-B5A3-8048D474D626}" type="presOf" srcId="{49AF15E5-D156-47DE-8EF7-985F333AE22C}" destId="{251AF001-5BB6-4909-889E-A816E14E44BD}" srcOrd="0" destOrd="0" presId="urn:microsoft.com/office/officeart/2018/2/layout/IconVerticalSolidList"/>
    <dgm:cxn modelId="{2785CFFA-3E4D-4828-AC5F-48000B60CA3E}" type="presOf" srcId="{8B84B775-4CC8-4C37-B587-44A413A82D44}" destId="{AAB97FE0-E303-4FB3-9D15-909931DD3450}" srcOrd="0" destOrd="0" presId="urn:microsoft.com/office/officeart/2018/2/layout/IconVerticalSolidList"/>
    <dgm:cxn modelId="{BD7E23F5-B249-4EC4-9223-708C4CA428FF}" type="presParOf" srcId="{BA9389EF-282F-49D0-B3F2-E12E5D389AD3}" destId="{155C190E-816D-497E-949C-9AE1C4FF6A6F}" srcOrd="0" destOrd="0" presId="urn:microsoft.com/office/officeart/2018/2/layout/IconVerticalSolidList"/>
    <dgm:cxn modelId="{D103EDF4-6754-4118-9923-A18279B696DA}" type="presParOf" srcId="{155C190E-816D-497E-949C-9AE1C4FF6A6F}" destId="{E3E5DB5A-767E-4CC1-8428-4776A2600E78}" srcOrd="0" destOrd="0" presId="urn:microsoft.com/office/officeart/2018/2/layout/IconVerticalSolidList"/>
    <dgm:cxn modelId="{18EE99BA-D7D2-4345-8B5C-652FB0E43FE6}" type="presParOf" srcId="{155C190E-816D-497E-949C-9AE1C4FF6A6F}" destId="{2C9A5D31-C385-4212-9F07-F0C452C4CDF8}" srcOrd="1" destOrd="0" presId="urn:microsoft.com/office/officeart/2018/2/layout/IconVerticalSolidList"/>
    <dgm:cxn modelId="{C4C3D2BF-2124-4D2B-A256-116F500EB06C}" type="presParOf" srcId="{155C190E-816D-497E-949C-9AE1C4FF6A6F}" destId="{6A981E9F-825A-412F-8BFD-4D18BE7A0FC6}" srcOrd="2" destOrd="0" presId="urn:microsoft.com/office/officeart/2018/2/layout/IconVerticalSolidList"/>
    <dgm:cxn modelId="{A1DB291B-E374-4B0E-B61F-E17C22E8E534}" type="presParOf" srcId="{155C190E-816D-497E-949C-9AE1C4FF6A6F}" destId="{D36D272A-BD18-4029-9FC2-02422021443B}" srcOrd="3" destOrd="0" presId="urn:microsoft.com/office/officeart/2018/2/layout/IconVerticalSolidList"/>
    <dgm:cxn modelId="{27E71595-E41E-4AD6-9324-58989F34582C}" type="presParOf" srcId="{BA9389EF-282F-49D0-B3F2-E12E5D389AD3}" destId="{8C68E5EA-EA8A-4675-AB5A-6487E3C77E23}" srcOrd="1" destOrd="0" presId="urn:microsoft.com/office/officeart/2018/2/layout/IconVerticalSolidList"/>
    <dgm:cxn modelId="{FB03F3C4-F3B4-4A4B-AD7B-3E6A9351417F}" type="presParOf" srcId="{BA9389EF-282F-49D0-B3F2-E12E5D389AD3}" destId="{1F55067A-ACBE-42CB-96C4-E473BC1FA672}" srcOrd="2" destOrd="0" presId="urn:microsoft.com/office/officeart/2018/2/layout/IconVerticalSolidList"/>
    <dgm:cxn modelId="{DE59CDC1-EDA8-4A78-A1A2-8F6C92CFB898}" type="presParOf" srcId="{1F55067A-ACBE-42CB-96C4-E473BC1FA672}" destId="{D2D323BD-3205-43B8-B082-063CFCE8E9C1}" srcOrd="0" destOrd="0" presId="urn:microsoft.com/office/officeart/2018/2/layout/IconVerticalSolidList"/>
    <dgm:cxn modelId="{06EA75C8-B772-40A5-BF25-27BBB62183B8}" type="presParOf" srcId="{1F55067A-ACBE-42CB-96C4-E473BC1FA672}" destId="{336B86F2-5063-4E1D-9FF5-F128A72B6CDF}" srcOrd="1" destOrd="0" presId="urn:microsoft.com/office/officeart/2018/2/layout/IconVerticalSolidList"/>
    <dgm:cxn modelId="{0F05769D-DE69-4396-9DF8-D9C420D38092}" type="presParOf" srcId="{1F55067A-ACBE-42CB-96C4-E473BC1FA672}" destId="{7BBDCC54-C6CA-4874-A313-BE79C06BC052}" srcOrd="2" destOrd="0" presId="urn:microsoft.com/office/officeart/2018/2/layout/IconVerticalSolidList"/>
    <dgm:cxn modelId="{A9B3AE34-7BC1-4377-A6CF-A0F49BD7F2B4}" type="presParOf" srcId="{1F55067A-ACBE-42CB-96C4-E473BC1FA672}" destId="{AAB97FE0-E303-4FB3-9D15-909931DD3450}" srcOrd="3" destOrd="0" presId="urn:microsoft.com/office/officeart/2018/2/layout/IconVerticalSolidList"/>
    <dgm:cxn modelId="{76C8DFC9-536D-44C2-B108-1D6C3BD23B88}" type="presParOf" srcId="{BA9389EF-282F-49D0-B3F2-E12E5D389AD3}" destId="{AE9EC6A1-C4C6-4E68-8B86-0F66A2CF97A7}" srcOrd="3" destOrd="0" presId="urn:microsoft.com/office/officeart/2018/2/layout/IconVerticalSolidList"/>
    <dgm:cxn modelId="{F9CA5D8D-3B41-45ED-B6A7-B87A81B7D08C}" type="presParOf" srcId="{BA9389EF-282F-49D0-B3F2-E12E5D389AD3}" destId="{7BBB197E-16E6-4012-9F24-B40BEE85F856}" srcOrd="4" destOrd="0" presId="urn:microsoft.com/office/officeart/2018/2/layout/IconVerticalSolidList"/>
    <dgm:cxn modelId="{56D09BA0-80EC-4F3B-ADB9-96AC48CE7466}" type="presParOf" srcId="{7BBB197E-16E6-4012-9F24-B40BEE85F856}" destId="{1C2075B0-BB0D-4452-A7F9-457775E09DD6}" srcOrd="0" destOrd="0" presId="urn:microsoft.com/office/officeart/2018/2/layout/IconVerticalSolidList"/>
    <dgm:cxn modelId="{E4D5A0AE-135C-4AA8-8EA1-F2D3979A690C}" type="presParOf" srcId="{7BBB197E-16E6-4012-9F24-B40BEE85F856}" destId="{E7420869-0BB4-458E-9175-4B8AB9B43D07}" srcOrd="1" destOrd="0" presId="urn:microsoft.com/office/officeart/2018/2/layout/IconVerticalSolidList"/>
    <dgm:cxn modelId="{4AF4FE10-BA83-4935-9F32-4179F654E774}" type="presParOf" srcId="{7BBB197E-16E6-4012-9F24-B40BEE85F856}" destId="{809AAACC-E01E-43C9-8C93-0BE9BFEA9B2F}" srcOrd="2" destOrd="0" presId="urn:microsoft.com/office/officeart/2018/2/layout/IconVerticalSolidList"/>
    <dgm:cxn modelId="{035C078D-53D5-4D76-87CD-4B878B90B78E}" type="presParOf" srcId="{7BBB197E-16E6-4012-9F24-B40BEE85F856}" destId="{251AF001-5BB6-4909-889E-A816E14E44BD}" srcOrd="3" destOrd="0" presId="urn:microsoft.com/office/officeart/2018/2/layout/IconVerticalSolidList"/>
    <dgm:cxn modelId="{908053B7-2E81-4917-B418-B22A8EB42115}" type="presParOf" srcId="{BA9389EF-282F-49D0-B3F2-E12E5D389AD3}" destId="{B246BF7E-0573-47DE-BB09-DFC3EAC8719D}" srcOrd="5" destOrd="0" presId="urn:microsoft.com/office/officeart/2018/2/layout/IconVerticalSolidList"/>
    <dgm:cxn modelId="{D0BA0C58-893F-4C5B-B01F-66754653C19A}" type="presParOf" srcId="{BA9389EF-282F-49D0-B3F2-E12E5D389AD3}" destId="{F91438AA-6564-4758-AF6B-7186457FBC49}" srcOrd="6" destOrd="0" presId="urn:microsoft.com/office/officeart/2018/2/layout/IconVerticalSolidList"/>
    <dgm:cxn modelId="{830A19B0-A440-44BD-8342-D08A3B435BF0}" type="presParOf" srcId="{F91438AA-6564-4758-AF6B-7186457FBC49}" destId="{66EE991E-ADDA-4D53-AB82-183AC7D71A3C}" srcOrd="0" destOrd="0" presId="urn:microsoft.com/office/officeart/2018/2/layout/IconVerticalSolidList"/>
    <dgm:cxn modelId="{4CD6808C-C25D-4C18-BF11-546B8170F916}" type="presParOf" srcId="{F91438AA-6564-4758-AF6B-7186457FBC49}" destId="{622D07DE-BB39-4E80-A9C5-0FE1C32D1788}" srcOrd="1" destOrd="0" presId="urn:microsoft.com/office/officeart/2018/2/layout/IconVerticalSolidList"/>
    <dgm:cxn modelId="{98C57877-42E0-47BD-98C1-1E1F75A3CE63}" type="presParOf" srcId="{F91438AA-6564-4758-AF6B-7186457FBC49}" destId="{5A0F32B3-D667-4D43-88EF-ABFA68467675}" srcOrd="2" destOrd="0" presId="urn:microsoft.com/office/officeart/2018/2/layout/IconVerticalSolidList"/>
    <dgm:cxn modelId="{192DC4E2-F54D-4408-A604-156DE0ED2252}" type="presParOf" srcId="{F91438AA-6564-4758-AF6B-7186457FBC49}" destId="{0871C684-2586-4CFC-A6CA-DE0991290D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71EC632-6A23-450E-BD8C-A73121A047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2CABF8-9C77-48EF-9134-826738E7B6EE}">
      <dgm:prSet/>
      <dgm:spPr/>
      <dgm:t>
        <a:bodyPr/>
        <a:lstStyle/>
        <a:p>
          <a:r>
            <a:rPr lang="en-US" b="1"/>
            <a:t>Is old data needed in the same operational database ?</a:t>
          </a:r>
          <a:endParaRPr lang="en-US"/>
        </a:p>
      </dgm:t>
    </dgm:pt>
    <dgm:pt modelId="{8AC3E8D9-EB01-465A-BFF6-151EC62FE088}" type="parTrans" cxnId="{9C3643B7-53D6-4461-B27A-9FA6B67EC2DF}">
      <dgm:prSet/>
      <dgm:spPr/>
      <dgm:t>
        <a:bodyPr/>
        <a:lstStyle/>
        <a:p>
          <a:endParaRPr lang="en-US"/>
        </a:p>
      </dgm:t>
    </dgm:pt>
    <dgm:pt modelId="{E7D4F711-200B-4596-918A-2777C3EE0D73}" type="sibTrans" cxnId="{9C3643B7-53D6-4461-B27A-9FA6B67EC2DF}">
      <dgm:prSet/>
      <dgm:spPr/>
      <dgm:t>
        <a:bodyPr/>
        <a:lstStyle/>
        <a:p>
          <a:endParaRPr lang="en-US"/>
        </a:p>
      </dgm:t>
    </dgm:pt>
    <dgm:pt modelId="{C690AEBB-C2E9-4DFB-9DFA-830AC457232B}">
      <dgm:prSet/>
      <dgm:spPr/>
      <dgm:t>
        <a:bodyPr/>
        <a:lstStyle/>
        <a:p>
          <a:r>
            <a:rPr lang="en-US" b="1"/>
            <a:t>Move to different Server </a:t>
          </a:r>
          <a:endParaRPr lang="en-US"/>
        </a:p>
      </dgm:t>
    </dgm:pt>
    <dgm:pt modelId="{93DF6C7A-7037-4D62-B1B6-27B57284E6DB}" type="parTrans" cxnId="{B5C3CED2-631E-4604-8873-7B569AF441B0}">
      <dgm:prSet/>
      <dgm:spPr/>
      <dgm:t>
        <a:bodyPr/>
        <a:lstStyle/>
        <a:p>
          <a:endParaRPr lang="en-US"/>
        </a:p>
      </dgm:t>
    </dgm:pt>
    <dgm:pt modelId="{1689924C-6093-4F36-83AD-772422B1DAB7}" type="sibTrans" cxnId="{B5C3CED2-631E-4604-8873-7B569AF441B0}">
      <dgm:prSet/>
      <dgm:spPr/>
      <dgm:t>
        <a:bodyPr/>
        <a:lstStyle/>
        <a:p>
          <a:endParaRPr lang="en-US"/>
        </a:p>
      </dgm:t>
    </dgm:pt>
    <dgm:pt modelId="{9C17F33F-DF77-491A-92C4-54C2479B2416}">
      <dgm:prSet/>
      <dgm:spPr/>
      <dgm:t>
        <a:bodyPr/>
        <a:lstStyle/>
        <a:p>
          <a:r>
            <a:rPr lang="en-US" b="1"/>
            <a:t>Move to Archival Storage</a:t>
          </a:r>
          <a:endParaRPr lang="en-US"/>
        </a:p>
      </dgm:t>
    </dgm:pt>
    <dgm:pt modelId="{4C770D3A-7C83-4593-B8E1-F00C0EECB5B8}" type="parTrans" cxnId="{9DF3D23A-E20F-4E01-8073-3A030BD82078}">
      <dgm:prSet/>
      <dgm:spPr/>
      <dgm:t>
        <a:bodyPr/>
        <a:lstStyle/>
        <a:p>
          <a:endParaRPr lang="en-US"/>
        </a:p>
      </dgm:t>
    </dgm:pt>
    <dgm:pt modelId="{7FE5282F-11B9-4961-8D21-0E0983CABEB5}" type="sibTrans" cxnId="{9DF3D23A-E20F-4E01-8073-3A030BD82078}">
      <dgm:prSet/>
      <dgm:spPr/>
      <dgm:t>
        <a:bodyPr/>
        <a:lstStyle/>
        <a:p>
          <a:endParaRPr lang="en-US"/>
        </a:p>
      </dgm:t>
    </dgm:pt>
    <dgm:pt modelId="{781F68EF-0194-4E96-9B1F-384B147606BD}" type="pres">
      <dgm:prSet presAssocID="{971EC632-6A23-450E-BD8C-A73121A0476A}" presName="root" presStyleCnt="0">
        <dgm:presLayoutVars>
          <dgm:dir/>
          <dgm:resizeHandles val="exact"/>
        </dgm:presLayoutVars>
      </dgm:prSet>
      <dgm:spPr/>
    </dgm:pt>
    <dgm:pt modelId="{B3494497-9625-441F-B7A6-8720F71DFEAD}" type="pres">
      <dgm:prSet presAssocID="{EF2CABF8-9C77-48EF-9134-826738E7B6EE}" presName="compNode" presStyleCnt="0"/>
      <dgm:spPr/>
    </dgm:pt>
    <dgm:pt modelId="{14EF1F77-0A53-423C-8AE2-9CF43D51A0E6}" type="pres">
      <dgm:prSet presAssocID="{EF2CABF8-9C77-48EF-9134-826738E7B6EE}" presName="bgRect" presStyleLbl="bgShp" presStyleIdx="0" presStyleCnt="3"/>
      <dgm:spPr/>
    </dgm:pt>
    <dgm:pt modelId="{5A44C205-14E5-461C-8FA3-BC2D6D6D9C8E}" type="pres">
      <dgm:prSet presAssocID="{EF2CABF8-9C77-48EF-9134-826738E7B6E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7FEB6F7-2C64-459B-93CB-ADB16128AE5E}" type="pres">
      <dgm:prSet presAssocID="{EF2CABF8-9C77-48EF-9134-826738E7B6EE}" presName="spaceRect" presStyleCnt="0"/>
      <dgm:spPr/>
    </dgm:pt>
    <dgm:pt modelId="{BDB1E28D-E091-4F7C-8EB4-00A3F5A15948}" type="pres">
      <dgm:prSet presAssocID="{EF2CABF8-9C77-48EF-9134-826738E7B6EE}" presName="parTx" presStyleLbl="revTx" presStyleIdx="0" presStyleCnt="3">
        <dgm:presLayoutVars>
          <dgm:chMax val="0"/>
          <dgm:chPref val="0"/>
        </dgm:presLayoutVars>
      </dgm:prSet>
      <dgm:spPr/>
    </dgm:pt>
    <dgm:pt modelId="{4C1877A2-6B45-4BC7-8A2D-8A839A31A2F2}" type="pres">
      <dgm:prSet presAssocID="{E7D4F711-200B-4596-918A-2777C3EE0D73}" presName="sibTrans" presStyleCnt="0"/>
      <dgm:spPr/>
    </dgm:pt>
    <dgm:pt modelId="{0EAB3153-89F2-4B77-B0C3-86AE333A8EDE}" type="pres">
      <dgm:prSet presAssocID="{C690AEBB-C2E9-4DFB-9DFA-830AC457232B}" presName="compNode" presStyleCnt="0"/>
      <dgm:spPr/>
    </dgm:pt>
    <dgm:pt modelId="{33C9DE4E-BE51-4C0A-8C6D-8F56377319B4}" type="pres">
      <dgm:prSet presAssocID="{C690AEBB-C2E9-4DFB-9DFA-830AC457232B}" presName="bgRect" presStyleLbl="bgShp" presStyleIdx="1" presStyleCnt="3"/>
      <dgm:spPr/>
    </dgm:pt>
    <dgm:pt modelId="{2F4CE101-1269-4E2C-AAAA-7C9A527FCD9B}" type="pres">
      <dgm:prSet presAssocID="{C690AEBB-C2E9-4DFB-9DFA-830AC45723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32DDB5BB-D5C2-475F-B33F-72FEC5B571BD}" type="pres">
      <dgm:prSet presAssocID="{C690AEBB-C2E9-4DFB-9DFA-830AC457232B}" presName="spaceRect" presStyleCnt="0"/>
      <dgm:spPr/>
    </dgm:pt>
    <dgm:pt modelId="{3D97F019-3AD1-431F-AB4B-4F6DC069D2E0}" type="pres">
      <dgm:prSet presAssocID="{C690AEBB-C2E9-4DFB-9DFA-830AC457232B}" presName="parTx" presStyleLbl="revTx" presStyleIdx="1" presStyleCnt="3">
        <dgm:presLayoutVars>
          <dgm:chMax val="0"/>
          <dgm:chPref val="0"/>
        </dgm:presLayoutVars>
      </dgm:prSet>
      <dgm:spPr/>
    </dgm:pt>
    <dgm:pt modelId="{DE4C77D4-9F58-4420-A714-B4D898F623F9}" type="pres">
      <dgm:prSet presAssocID="{1689924C-6093-4F36-83AD-772422B1DAB7}" presName="sibTrans" presStyleCnt="0"/>
      <dgm:spPr/>
    </dgm:pt>
    <dgm:pt modelId="{653B596B-A58F-4408-8296-455F2C620AA2}" type="pres">
      <dgm:prSet presAssocID="{9C17F33F-DF77-491A-92C4-54C2479B2416}" presName="compNode" presStyleCnt="0"/>
      <dgm:spPr/>
    </dgm:pt>
    <dgm:pt modelId="{E90A4308-A022-4EBF-B33B-58539F82353C}" type="pres">
      <dgm:prSet presAssocID="{9C17F33F-DF77-491A-92C4-54C2479B2416}" presName="bgRect" presStyleLbl="bgShp" presStyleIdx="2" presStyleCnt="3"/>
      <dgm:spPr/>
    </dgm:pt>
    <dgm:pt modelId="{7357B9BA-4733-40EA-842D-A7CD48C353F5}" type="pres">
      <dgm:prSet presAssocID="{9C17F33F-DF77-491A-92C4-54C2479B24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FD64A26-0C3B-40B0-A742-4EB9D4561AD3}" type="pres">
      <dgm:prSet presAssocID="{9C17F33F-DF77-491A-92C4-54C2479B2416}" presName="spaceRect" presStyleCnt="0"/>
      <dgm:spPr/>
    </dgm:pt>
    <dgm:pt modelId="{392AC2DC-2477-42B4-80FD-B94D573E3DEB}" type="pres">
      <dgm:prSet presAssocID="{9C17F33F-DF77-491A-92C4-54C2479B24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DF3D23A-E20F-4E01-8073-3A030BD82078}" srcId="{971EC632-6A23-450E-BD8C-A73121A0476A}" destId="{9C17F33F-DF77-491A-92C4-54C2479B2416}" srcOrd="2" destOrd="0" parTransId="{4C770D3A-7C83-4593-B8E1-F00C0EECB5B8}" sibTransId="{7FE5282F-11B9-4961-8D21-0E0983CABEB5}"/>
    <dgm:cxn modelId="{0D430A69-57D3-42C0-B37F-272F8047A0A5}" type="presOf" srcId="{EF2CABF8-9C77-48EF-9134-826738E7B6EE}" destId="{BDB1E28D-E091-4F7C-8EB4-00A3F5A15948}" srcOrd="0" destOrd="0" presId="urn:microsoft.com/office/officeart/2018/2/layout/IconVerticalSolidList"/>
    <dgm:cxn modelId="{6706D77E-09A8-4AB3-AD2F-3A6534376C91}" type="presOf" srcId="{971EC632-6A23-450E-BD8C-A73121A0476A}" destId="{781F68EF-0194-4E96-9B1F-384B147606BD}" srcOrd="0" destOrd="0" presId="urn:microsoft.com/office/officeart/2018/2/layout/IconVerticalSolidList"/>
    <dgm:cxn modelId="{9C3643B7-53D6-4461-B27A-9FA6B67EC2DF}" srcId="{971EC632-6A23-450E-BD8C-A73121A0476A}" destId="{EF2CABF8-9C77-48EF-9134-826738E7B6EE}" srcOrd="0" destOrd="0" parTransId="{8AC3E8D9-EB01-465A-BFF6-151EC62FE088}" sibTransId="{E7D4F711-200B-4596-918A-2777C3EE0D73}"/>
    <dgm:cxn modelId="{08625ABB-4450-4578-AEF8-C5A77D1C84F9}" type="presOf" srcId="{C690AEBB-C2E9-4DFB-9DFA-830AC457232B}" destId="{3D97F019-3AD1-431F-AB4B-4F6DC069D2E0}" srcOrd="0" destOrd="0" presId="urn:microsoft.com/office/officeart/2018/2/layout/IconVerticalSolidList"/>
    <dgm:cxn modelId="{B5C3CED2-631E-4604-8873-7B569AF441B0}" srcId="{971EC632-6A23-450E-BD8C-A73121A0476A}" destId="{C690AEBB-C2E9-4DFB-9DFA-830AC457232B}" srcOrd="1" destOrd="0" parTransId="{93DF6C7A-7037-4D62-B1B6-27B57284E6DB}" sibTransId="{1689924C-6093-4F36-83AD-772422B1DAB7}"/>
    <dgm:cxn modelId="{7A21E5F5-5BD4-49D0-BA5F-41D21E652AAC}" type="presOf" srcId="{9C17F33F-DF77-491A-92C4-54C2479B2416}" destId="{392AC2DC-2477-42B4-80FD-B94D573E3DEB}" srcOrd="0" destOrd="0" presId="urn:microsoft.com/office/officeart/2018/2/layout/IconVerticalSolidList"/>
    <dgm:cxn modelId="{D7B9D16F-2C94-40A5-8EE7-751938F618F6}" type="presParOf" srcId="{781F68EF-0194-4E96-9B1F-384B147606BD}" destId="{B3494497-9625-441F-B7A6-8720F71DFEAD}" srcOrd="0" destOrd="0" presId="urn:microsoft.com/office/officeart/2018/2/layout/IconVerticalSolidList"/>
    <dgm:cxn modelId="{8762BE2C-E22D-4975-A56E-C244614F4480}" type="presParOf" srcId="{B3494497-9625-441F-B7A6-8720F71DFEAD}" destId="{14EF1F77-0A53-423C-8AE2-9CF43D51A0E6}" srcOrd="0" destOrd="0" presId="urn:microsoft.com/office/officeart/2018/2/layout/IconVerticalSolidList"/>
    <dgm:cxn modelId="{4BD32816-61AC-4774-B234-963145786C4F}" type="presParOf" srcId="{B3494497-9625-441F-B7A6-8720F71DFEAD}" destId="{5A44C205-14E5-461C-8FA3-BC2D6D6D9C8E}" srcOrd="1" destOrd="0" presId="urn:microsoft.com/office/officeart/2018/2/layout/IconVerticalSolidList"/>
    <dgm:cxn modelId="{92F3C594-86CF-4989-89CC-8CE59F8B4007}" type="presParOf" srcId="{B3494497-9625-441F-B7A6-8720F71DFEAD}" destId="{A7FEB6F7-2C64-459B-93CB-ADB16128AE5E}" srcOrd="2" destOrd="0" presId="urn:microsoft.com/office/officeart/2018/2/layout/IconVerticalSolidList"/>
    <dgm:cxn modelId="{E1AE2DAB-D2E8-4E53-8ED6-5697C84A69D3}" type="presParOf" srcId="{B3494497-9625-441F-B7A6-8720F71DFEAD}" destId="{BDB1E28D-E091-4F7C-8EB4-00A3F5A15948}" srcOrd="3" destOrd="0" presId="urn:microsoft.com/office/officeart/2018/2/layout/IconVerticalSolidList"/>
    <dgm:cxn modelId="{0D862F1C-903D-4D6F-8FF1-901A26B42D46}" type="presParOf" srcId="{781F68EF-0194-4E96-9B1F-384B147606BD}" destId="{4C1877A2-6B45-4BC7-8A2D-8A839A31A2F2}" srcOrd="1" destOrd="0" presId="urn:microsoft.com/office/officeart/2018/2/layout/IconVerticalSolidList"/>
    <dgm:cxn modelId="{AB368F7C-4A83-4158-B3F4-56F324C19D22}" type="presParOf" srcId="{781F68EF-0194-4E96-9B1F-384B147606BD}" destId="{0EAB3153-89F2-4B77-B0C3-86AE333A8EDE}" srcOrd="2" destOrd="0" presId="urn:microsoft.com/office/officeart/2018/2/layout/IconVerticalSolidList"/>
    <dgm:cxn modelId="{2C37E27E-83A1-406A-B7E2-08F7E74F0C4C}" type="presParOf" srcId="{0EAB3153-89F2-4B77-B0C3-86AE333A8EDE}" destId="{33C9DE4E-BE51-4C0A-8C6D-8F56377319B4}" srcOrd="0" destOrd="0" presId="urn:microsoft.com/office/officeart/2018/2/layout/IconVerticalSolidList"/>
    <dgm:cxn modelId="{94B7D452-448B-4CB6-8C28-12CFC01BC758}" type="presParOf" srcId="{0EAB3153-89F2-4B77-B0C3-86AE333A8EDE}" destId="{2F4CE101-1269-4E2C-AAAA-7C9A527FCD9B}" srcOrd="1" destOrd="0" presId="urn:microsoft.com/office/officeart/2018/2/layout/IconVerticalSolidList"/>
    <dgm:cxn modelId="{5064A918-B0B4-4C1F-B644-8D008E29C184}" type="presParOf" srcId="{0EAB3153-89F2-4B77-B0C3-86AE333A8EDE}" destId="{32DDB5BB-D5C2-475F-B33F-72FEC5B571BD}" srcOrd="2" destOrd="0" presId="urn:microsoft.com/office/officeart/2018/2/layout/IconVerticalSolidList"/>
    <dgm:cxn modelId="{E01EE73C-3AC0-4C54-9A4D-CBECD65319B9}" type="presParOf" srcId="{0EAB3153-89F2-4B77-B0C3-86AE333A8EDE}" destId="{3D97F019-3AD1-431F-AB4B-4F6DC069D2E0}" srcOrd="3" destOrd="0" presId="urn:microsoft.com/office/officeart/2018/2/layout/IconVerticalSolidList"/>
    <dgm:cxn modelId="{DA7658B0-D601-4D21-BF0E-42EC4255DEE5}" type="presParOf" srcId="{781F68EF-0194-4E96-9B1F-384B147606BD}" destId="{DE4C77D4-9F58-4420-A714-B4D898F623F9}" srcOrd="3" destOrd="0" presId="urn:microsoft.com/office/officeart/2018/2/layout/IconVerticalSolidList"/>
    <dgm:cxn modelId="{C30DCD3B-2498-4FBB-A02C-6B68157A74C8}" type="presParOf" srcId="{781F68EF-0194-4E96-9B1F-384B147606BD}" destId="{653B596B-A58F-4408-8296-455F2C620AA2}" srcOrd="4" destOrd="0" presId="urn:microsoft.com/office/officeart/2018/2/layout/IconVerticalSolidList"/>
    <dgm:cxn modelId="{9917A254-2489-4D95-832E-843FAD1F61D2}" type="presParOf" srcId="{653B596B-A58F-4408-8296-455F2C620AA2}" destId="{E90A4308-A022-4EBF-B33B-58539F82353C}" srcOrd="0" destOrd="0" presId="urn:microsoft.com/office/officeart/2018/2/layout/IconVerticalSolidList"/>
    <dgm:cxn modelId="{B9ED7BAE-E111-456C-BF4F-084DDE300487}" type="presParOf" srcId="{653B596B-A58F-4408-8296-455F2C620AA2}" destId="{7357B9BA-4733-40EA-842D-A7CD48C353F5}" srcOrd="1" destOrd="0" presId="urn:microsoft.com/office/officeart/2018/2/layout/IconVerticalSolidList"/>
    <dgm:cxn modelId="{5A2C0CB5-6C2D-4384-833F-4DBFFCE647A4}" type="presParOf" srcId="{653B596B-A58F-4408-8296-455F2C620AA2}" destId="{5FD64A26-0C3B-40B0-A742-4EB9D4561AD3}" srcOrd="2" destOrd="0" presId="urn:microsoft.com/office/officeart/2018/2/layout/IconVerticalSolidList"/>
    <dgm:cxn modelId="{086EC2B4-4E41-4A96-BDB1-77E0E658FC95}" type="presParOf" srcId="{653B596B-A58F-4408-8296-455F2C620AA2}" destId="{392AC2DC-2477-42B4-80FD-B94D573E3D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1ECD6AE-F3B9-4D46-A4D2-8486D7842A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FC30FF-CB64-4A65-B552-5831D1D0A8DC}">
      <dgm:prSet/>
      <dgm:spPr/>
      <dgm:t>
        <a:bodyPr/>
        <a:lstStyle/>
        <a:p>
          <a:r>
            <a:rPr lang="en-US" b="1"/>
            <a:t>Can this Background Jobs postponed beyond Peak Times</a:t>
          </a:r>
          <a:endParaRPr lang="en-US"/>
        </a:p>
      </dgm:t>
    </dgm:pt>
    <dgm:pt modelId="{129CCC73-1059-48A3-AD97-24073ECDD905}" type="parTrans" cxnId="{02E058F6-597A-45FA-AAD7-25F0F1B2FC65}">
      <dgm:prSet/>
      <dgm:spPr/>
      <dgm:t>
        <a:bodyPr/>
        <a:lstStyle/>
        <a:p>
          <a:endParaRPr lang="en-US"/>
        </a:p>
      </dgm:t>
    </dgm:pt>
    <dgm:pt modelId="{44DD6FEB-4CAB-4F9E-9100-EC6F008690A6}" type="sibTrans" cxnId="{02E058F6-597A-45FA-AAD7-25F0F1B2FC65}">
      <dgm:prSet/>
      <dgm:spPr/>
      <dgm:t>
        <a:bodyPr/>
        <a:lstStyle/>
        <a:p>
          <a:endParaRPr lang="en-US"/>
        </a:p>
      </dgm:t>
    </dgm:pt>
    <dgm:pt modelId="{514A35B9-CF89-402C-B234-C4911358BF76}">
      <dgm:prSet/>
      <dgm:spPr/>
      <dgm:t>
        <a:bodyPr/>
        <a:lstStyle/>
        <a:p>
          <a:r>
            <a:rPr lang="en-US" b="1"/>
            <a:t>Can this job be run on the replica  (or other data jobs)</a:t>
          </a:r>
          <a:endParaRPr lang="en-US"/>
        </a:p>
      </dgm:t>
    </dgm:pt>
    <dgm:pt modelId="{3927F213-C7C8-4232-91A2-A36BE3703499}" type="parTrans" cxnId="{411047A1-412C-4EED-9C93-257DC5BE2BC3}">
      <dgm:prSet/>
      <dgm:spPr/>
      <dgm:t>
        <a:bodyPr/>
        <a:lstStyle/>
        <a:p>
          <a:endParaRPr lang="en-US"/>
        </a:p>
      </dgm:t>
    </dgm:pt>
    <dgm:pt modelId="{8D088E8B-6F29-4EE1-A22B-DEE66AE1C006}" type="sibTrans" cxnId="{411047A1-412C-4EED-9C93-257DC5BE2BC3}">
      <dgm:prSet/>
      <dgm:spPr/>
      <dgm:t>
        <a:bodyPr/>
        <a:lstStyle/>
        <a:p>
          <a:endParaRPr lang="en-US"/>
        </a:p>
      </dgm:t>
    </dgm:pt>
    <dgm:pt modelId="{64B1E190-7AEE-4468-AF28-633C7DA396AD}">
      <dgm:prSet/>
      <dgm:spPr/>
      <dgm:t>
        <a:bodyPr/>
        <a:lstStyle/>
        <a:p>
          <a:r>
            <a:rPr lang="en-US" b="1"/>
            <a:t>Am I avoiding batch job overlaps ?</a:t>
          </a:r>
          <a:endParaRPr lang="en-US"/>
        </a:p>
      </dgm:t>
    </dgm:pt>
    <dgm:pt modelId="{BBD18486-39E4-4313-A7CC-86645628C606}" type="parTrans" cxnId="{E2CD3DD1-686B-4FCB-AAE3-0B81EFC1379F}">
      <dgm:prSet/>
      <dgm:spPr/>
      <dgm:t>
        <a:bodyPr/>
        <a:lstStyle/>
        <a:p>
          <a:endParaRPr lang="en-US"/>
        </a:p>
      </dgm:t>
    </dgm:pt>
    <dgm:pt modelId="{24FE0EDB-F5F9-4452-8EF5-C8681DB8016E}" type="sibTrans" cxnId="{E2CD3DD1-686B-4FCB-AAE3-0B81EFC1379F}">
      <dgm:prSet/>
      <dgm:spPr/>
      <dgm:t>
        <a:bodyPr/>
        <a:lstStyle/>
        <a:p>
          <a:endParaRPr lang="en-US"/>
        </a:p>
      </dgm:t>
    </dgm:pt>
    <dgm:pt modelId="{F1AB821C-739C-4895-98CC-B93614BD22FE}">
      <dgm:prSet/>
      <dgm:spPr/>
      <dgm:t>
        <a:bodyPr/>
        <a:lstStyle/>
        <a:p>
          <a:r>
            <a:rPr lang="en-US" b="1"/>
            <a:t>Is this background job overdue for optimization ?</a:t>
          </a:r>
          <a:endParaRPr lang="en-US"/>
        </a:p>
      </dgm:t>
    </dgm:pt>
    <dgm:pt modelId="{1D1F1540-636C-4B5F-8C1F-35514F97EF0F}" type="parTrans" cxnId="{28AE6027-9857-418D-B595-F9DB4EAF8AB5}">
      <dgm:prSet/>
      <dgm:spPr/>
      <dgm:t>
        <a:bodyPr/>
        <a:lstStyle/>
        <a:p>
          <a:endParaRPr lang="en-US"/>
        </a:p>
      </dgm:t>
    </dgm:pt>
    <dgm:pt modelId="{0B171A38-14DB-46B8-9970-CF207F6AB043}" type="sibTrans" cxnId="{28AE6027-9857-418D-B595-F9DB4EAF8AB5}">
      <dgm:prSet/>
      <dgm:spPr/>
      <dgm:t>
        <a:bodyPr/>
        <a:lstStyle/>
        <a:p>
          <a:endParaRPr lang="en-US"/>
        </a:p>
      </dgm:t>
    </dgm:pt>
    <dgm:pt modelId="{87B1578E-2423-4F71-9D90-B773D9944AC2}">
      <dgm:prSet/>
      <dgm:spPr/>
      <dgm:t>
        <a:bodyPr/>
        <a:lstStyle/>
        <a:p>
          <a:r>
            <a:rPr lang="en-US" b="1"/>
            <a:t>Can resources this background job uses be limited ? (throttling)</a:t>
          </a:r>
          <a:endParaRPr lang="en-US"/>
        </a:p>
      </dgm:t>
    </dgm:pt>
    <dgm:pt modelId="{492FB389-FD85-432B-896C-1247018393D0}" type="parTrans" cxnId="{1332A05B-13CD-4EC0-B614-92AF0973ACB2}">
      <dgm:prSet/>
      <dgm:spPr/>
      <dgm:t>
        <a:bodyPr/>
        <a:lstStyle/>
        <a:p>
          <a:endParaRPr lang="en-US"/>
        </a:p>
      </dgm:t>
    </dgm:pt>
    <dgm:pt modelId="{FC4BA63D-F0EB-491E-94FC-6BAB0D219B9B}" type="sibTrans" cxnId="{1332A05B-13CD-4EC0-B614-92AF0973ACB2}">
      <dgm:prSet/>
      <dgm:spPr/>
      <dgm:t>
        <a:bodyPr/>
        <a:lstStyle/>
        <a:p>
          <a:endParaRPr lang="en-US"/>
        </a:p>
      </dgm:t>
    </dgm:pt>
    <dgm:pt modelId="{859F0AFA-5067-4209-9FCE-8F0A6D1CFE4F}" type="pres">
      <dgm:prSet presAssocID="{41ECD6AE-F3B9-4D46-A4D2-8486D7842AF3}" presName="root" presStyleCnt="0">
        <dgm:presLayoutVars>
          <dgm:dir/>
          <dgm:resizeHandles val="exact"/>
        </dgm:presLayoutVars>
      </dgm:prSet>
      <dgm:spPr/>
    </dgm:pt>
    <dgm:pt modelId="{99FC2CE8-3FE2-4D85-AA21-1519DC96D908}" type="pres">
      <dgm:prSet presAssocID="{3FFC30FF-CB64-4A65-B552-5831D1D0A8DC}" presName="compNode" presStyleCnt="0"/>
      <dgm:spPr/>
    </dgm:pt>
    <dgm:pt modelId="{21919E41-2957-4387-862F-2196684A0A07}" type="pres">
      <dgm:prSet presAssocID="{3FFC30FF-CB64-4A65-B552-5831D1D0A8DC}" presName="bgRect" presStyleLbl="bgShp" presStyleIdx="0" presStyleCnt="5"/>
      <dgm:spPr/>
    </dgm:pt>
    <dgm:pt modelId="{AC7C5CBD-16E2-4E26-B40D-D036BC533DC3}" type="pres">
      <dgm:prSet presAssocID="{3FFC30FF-CB64-4A65-B552-5831D1D0A8D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5BFD7258-3D00-418C-83B8-7EAE9203C179}" type="pres">
      <dgm:prSet presAssocID="{3FFC30FF-CB64-4A65-B552-5831D1D0A8DC}" presName="spaceRect" presStyleCnt="0"/>
      <dgm:spPr/>
    </dgm:pt>
    <dgm:pt modelId="{70103387-C1AD-485C-8206-B55A80AF96FA}" type="pres">
      <dgm:prSet presAssocID="{3FFC30FF-CB64-4A65-B552-5831D1D0A8DC}" presName="parTx" presStyleLbl="revTx" presStyleIdx="0" presStyleCnt="5">
        <dgm:presLayoutVars>
          <dgm:chMax val="0"/>
          <dgm:chPref val="0"/>
        </dgm:presLayoutVars>
      </dgm:prSet>
      <dgm:spPr/>
    </dgm:pt>
    <dgm:pt modelId="{D8C64BF0-018C-45D3-9B2D-2254BE03080C}" type="pres">
      <dgm:prSet presAssocID="{44DD6FEB-4CAB-4F9E-9100-EC6F008690A6}" presName="sibTrans" presStyleCnt="0"/>
      <dgm:spPr/>
    </dgm:pt>
    <dgm:pt modelId="{324F3EC1-B093-4EFE-9447-EC64A36ED359}" type="pres">
      <dgm:prSet presAssocID="{514A35B9-CF89-402C-B234-C4911358BF76}" presName="compNode" presStyleCnt="0"/>
      <dgm:spPr/>
    </dgm:pt>
    <dgm:pt modelId="{13A1D70A-655C-42F9-9B9A-C792E0490A0A}" type="pres">
      <dgm:prSet presAssocID="{514A35B9-CF89-402C-B234-C4911358BF76}" presName="bgRect" presStyleLbl="bgShp" presStyleIdx="1" presStyleCnt="5"/>
      <dgm:spPr/>
    </dgm:pt>
    <dgm:pt modelId="{3CBD0BB9-E719-4B51-A64A-0F64483AAAD8}" type="pres">
      <dgm:prSet presAssocID="{514A35B9-CF89-402C-B234-C4911358BF7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boarding"/>
        </a:ext>
      </dgm:extLst>
    </dgm:pt>
    <dgm:pt modelId="{63B373F1-48FC-40D9-BBEF-E018662C735C}" type="pres">
      <dgm:prSet presAssocID="{514A35B9-CF89-402C-B234-C4911358BF76}" presName="spaceRect" presStyleCnt="0"/>
      <dgm:spPr/>
    </dgm:pt>
    <dgm:pt modelId="{42963580-93C5-4D68-B438-7A5FB68A1BAA}" type="pres">
      <dgm:prSet presAssocID="{514A35B9-CF89-402C-B234-C4911358BF76}" presName="parTx" presStyleLbl="revTx" presStyleIdx="1" presStyleCnt="5">
        <dgm:presLayoutVars>
          <dgm:chMax val="0"/>
          <dgm:chPref val="0"/>
        </dgm:presLayoutVars>
      </dgm:prSet>
      <dgm:spPr/>
    </dgm:pt>
    <dgm:pt modelId="{E90C77B8-8D59-4FF4-9442-07AAEF0B2E81}" type="pres">
      <dgm:prSet presAssocID="{8D088E8B-6F29-4EE1-A22B-DEE66AE1C006}" presName="sibTrans" presStyleCnt="0"/>
      <dgm:spPr/>
    </dgm:pt>
    <dgm:pt modelId="{55F6F29C-006A-47A5-88A3-250C05C9CD98}" type="pres">
      <dgm:prSet presAssocID="{64B1E190-7AEE-4468-AF28-633C7DA396AD}" presName="compNode" presStyleCnt="0"/>
      <dgm:spPr/>
    </dgm:pt>
    <dgm:pt modelId="{865D659F-A5D5-41CE-9038-680103C8A271}" type="pres">
      <dgm:prSet presAssocID="{64B1E190-7AEE-4468-AF28-633C7DA396AD}" presName="bgRect" presStyleLbl="bgShp" presStyleIdx="2" presStyleCnt="5"/>
      <dgm:spPr/>
    </dgm:pt>
    <dgm:pt modelId="{E79F2BDA-1291-43E6-9C59-C2F22803D7FF}" type="pres">
      <dgm:prSet presAssocID="{64B1E190-7AEE-4468-AF28-633C7DA396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ccept"/>
        </a:ext>
      </dgm:extLst>
    </dgm:pt>
    <dgm:pt modelId="{A6A28A6D-1E48-4ED1-B024-611AEB72A629}" type="pres">
      <dgm:prSet presAssocID="{64B1E190-7AEE-4468-AF28-633C7DA396AD}" presName="spaceRect" presStyleCnt="0"/>
      <dgm:spPr/>
    </dgm:pt>
    <dgm:pt modelId="{92467AE2-6AE7-48D7-8C7A-7DD3B0E7BE92}" type="pres">
      <dgm:prSet presAssocID="{64B1E190-7AEE-4468-AF28-633C7DA396AD}" presName="parTx" presStyleLbl="revTx" presStyleIdx="2" presStyleCnt="5">
        <dgm:presLayoutVars>
          <dgm:chMax val="0"/>
          <dgm:chPref val="0"/>
        </dgm:presLayoutVars>
      </dgm:prSet>
      <dgm:spPr/>
    </dgm:pt>
    <dgm:pt modelId="{6983C337-5383-48B8-91D7-05C396035A34}" type="pres">
      <dgm:prSet presAssocID="{24FE0EDB-F5F9-4452-8EF5-C8681DB8016E}" presName="sibTrans" presStyleCnt="0"/>
      <dgm:spPr/>
    </dgm:pt>
    <dgm:pt modelId="{F3FEE875-40AE-422F-AA9B-074805F9DF75}" type="pres">
      <dgm:prSet presAssocID="{F1AB821C-739C-4895-98CC-B93614BD22FE}" presName="compNode" presStyleCnt="0"/>
      <dgm:spPr/>
    </dgm:pt>
    <dgm:pt modelId="{E603745A-D53A-4D2B-9319-38AD03D95131}" type="pres">
      <dgm:prSet presAssocID="{F1AB821C-739C-4895-98CC-B93614BD22FE}" presName="bgRect" presStyleLbl="bgShp" presStyleIdx="3" presStyleCnt="5"/>
      <dgm:spPr/>
    </dgm:pt>
    <dgm:pt modelId="{39A977C4-1A46-47F6-804A-F301C42DC910}" type="pres">
      <dgm:prSet presAssocID="{F1AB821C-739C-4895-98CC-B93614BD22F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92B39658-C002-4027-861E-724850FB45EE}" type="pres">
      <dgm:prSet presAssocID="{F1AB821C-739C-4895-98CC-B93614BD22FE}" presName="spaceRect" presStyleCnt="0"/>
      <dgm:spPr/>
    </dgm:pt>
    <dgm:pt modelId="{DF59067D-5E19-4E89-B25B-FB091E404294}" type="pres">
      <dgm:prSet presAssocID="{F1AB821C-739C-4895-98CC-B93614BD22FE}" presName="parTx" presStyleLbl="revTx" presStyleIdx="3" presStyleCnt="5">
        <dgm:presLayoutVars>
          <dgm:chMax val="0"/>
          <dgm:chPref val="0"/>
        </dgm:presLayoutVars>
      </dgm:prSet>
      <dgm:spPr/>
    </dgm:pt>
    <dgm:pt modelId="{949384EA-AEE9-440E-BA82-AC88F1F3CDC8}" type="pres">
      <dgm:prSet presAssocID="{0B171A38-14DB-46B8-9970-CF207F6AB043}" presName="sibTrans" presStyleCnt="0"/>
      <dgm:spPr/>
    </dgm:pt>
    <dgm:pt modelId="{DF6540B9-F834-4F33-8E92-7299838E72F1}" type="pres">
      <dgm:prSet presAssocID="{87B1578E-2423-4F71-9D90-B773D9944AC2}" presName="compNode" presStyleCnt="0"/>
      <dgm:spPr/>
    </dgm:pt>
    <dgm:pt modelId="{37F847B4-63C4-4C93-AE76-A88A4E26A77C}" type="pres">
      <dgm:prSet presAssocID="{87B1578E-2423-4F71-9D90-B773D9944AC2}" presName="bgRect" presStyleLbl="bgShp" presStyleIdx="4" presStyleCnt="5"/>
      <dgm:spPr/>
    </dgm:pt>
    <dgm:pt modelId="{782F3C9E-92EE-4719-8655-94636DEF2632}" type="pres">
      <dgm:prSet presAssocID="{87B1578E-2423-4F71-9D90-B773D9944AC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CE88266-CBEF-46C5-8F8D-7A526B3D0E1B}" type="pres">
      <dgm:prSet presAssocID="{87B1578E-2423-4F71-9D90-B773D9944AC2}" presName="spaceRect" presStyleCnt="0"/>
      <dgm:spPr/>
    </dgm:pt>
    <dgm:pt modelId="{2C113D97-445B-4128-9358-EAAFCFEFFB77}" type="pres">
      <dgm:prSet presAssocID="{87B1578E-2423-4F71-9D90-B773D9944AC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34C4502-7DA3-45EC-9884-F32362D6AABC}" type="presOf" srcId="{87B1578E-2423-4F71-9D90-B773D9944AC2}" destId="{2C113D97-445B-4128-9358-EAAFCFEFFB77}" srcOrd="0" destOrd="0" presId="urn:microsoft.com/office/officeart/2018/2/layout/IconVerticalSolidList"/>
    <dgm:cxn modelId="{28AE6027-9857-418D-B595-F9DB4EAF8AB5}" srcId="{41ECD6AE-F3B9-4D46-A4D2-8486D7842AF3}" destId="{F1AB821C-739C-4895-98CC-B93614BD22FE}" srcOrd="3" destOrd="0" parTransId="{1D1F1540-636C-4B5F-8C1F-35514F97EF0F}" sibTransId="{0B171A38-14DB-46B8-9970-CF207F6AB043}"/>
    <dgm:cxn modelId="{CFD75B3A-6E28-46EC-A5DC-1C68FABBC66E}" type="presOf" srcId="{3FFC30FF-CB64-4A65-B552-5831D1D0A8DC}" destId="{70103387-C1AD-485C-8206-B55A80AF96FA}" srcOrd="0" destOrd="0" presId="urn:microsoft.com/office/officeart/2018/2/layout/IconVerticalSolidList"/>
    <dgm:cxn modelId="{90E4B449-3A07-4A5A-8A0B-850CB38EAFD0}" type="presOf" srcId="{41ECD6AE-F3B9-4D46-A4D2-8486D7842AF3}" destId="{859F0AFA-5067-4209-9FCE-8F0A6D1CFE4F}" srcOrd="0" destOrd="0" presId="urn:microsoft.com/office/officeart/2018/2/layout/IconVerticalSolidList"/>
    <dgm:cxn modelId="{1332A05B-13CD-4EC0-B614-92AF0973ACB2}" srcId="{41ECD6AE-F3B9-4D46-A4D2-8486D7842AF3}" destId="{87B1578E-2423-4F71-9D90-B773D9944AC2}" srcOrd="4" destOrd="0" parTransId="{492FB389-FD85-432B-896C-1247018393D0}" sibTransId="{FC4BA63D-F0EB-491E-94FC-6BAB0D219B9B}"/>
    <dgm:cxn modelId="{7FAD405E-3AE0-4372-B9D6-B240E43075CC}" type="presOf" srcId="{F1AB821C-739C-4895-98CC-B93614BD22FE}" destId="{DF59067D-5E19-4E89-B25B-FB091E404294}" srcOrd="0" destOrd="0" presId="urn:microsoft.com/office/officeart/2018/2/layout/IconVerticalSolidList"/>
    <dgm:cxn modelId="{125B7660-477B-47A5-B49E-E25F4F648656}" type="presOf" srcId="{514A35B9-CF89-402C-B234-C4911358BF76}" destId="{42963580-93C5-4D68-B438-7A5FB68A1BAA}" srcOrd="0" destOrd="0" presId="urn:microsoft.com/office/officeart/2018/2/layout/IconVerticalSolidList"/>
    <dgm:cxn modelId="{AEA93D70-9A53-4AF5-B07B-42A94D4ACBCC}" type="presOf" srcId="{64B1E190-7AEE-4468-AF28-633C7DA396AD}" destId="{92467AE2-6AE7-48D7-8C7A-7DD3B0E7BE92}" srcOrd="0" destOrd="0" presId="urn:microsoft.com/office/officeart/2018/2/layout/IconVerticalSolidList"/>
    <dgm:cxn modelId="{411047A1-412C-4EED-9C93-257DC5BE2BC3}" srcId="{41ECD6AE-F3B9-4D46-A4D2-8486D7842AF3}" destId="{514A35B9-CF89-402C-B234-C4911358BF76}" srcOrd="1" destOrd="0" parTransId="{3927F213-C7C8-4232-91A2-A36BE3703499}" sibTransId="{8D088E8B-6F29-4EE1-A22B-DEE66AE1C006}"/>
    <dgm:cxn modelId="{E2CD3DD1-686B-4FCB-AAE3-0B81EFC1379F}" srcId="{41ECD6AE-F3B9-4D46-A4D2-8486D7842AF3}" destId="{64B1E190-7AEE-4468-AF28-633C7DA396AD}" srcOrd="2" destOrd="0" parTransId="{BBD18486-39E4-4313-A7CC-86645628C606}" sibTransId="{24FE0EDB-F5F9-4452-8EF5-C8681DB8016E}"/>
    <dgm:cxn modelId="{02E058F6-597A-45FA-AAD7-25F0F1B2FC65}" srcId="{41ECD6AE-F3B9-4D46-A4D2-8486D7842AF3}" destId="{3FFC30FF-CB64-4A65-B552-5831D1D0A8DC}" srcOrd="0" destOrd="0" parTransId="{129CCC73-1059-48A3-AD97-24073ECDD905}" sibTransId="{44DD6FEB-4CAB-4F9E-9100-EC6F008690A6}"/>
    <dgm:cxn modelId="{7C0C3F6F-6888-4918-B1D6-091E91746BA2}" type="presParOf" srcId="{859F0AFA-5067-4209-9FCE-8F0A6D1CFE4F}" destId="{99FC2CE8-3FE2-4D85-AA21-1519DC96D908}" srcOrd="0" destOrd="0" presId="urn:microsoft.com/office/officeart/2018/2/layout/IconVerticalSolidList"/>
    <dgm:cxn modelId="{85FEBD0D-46E1-48F4-A7CE-86064DB63D78}" type="presParOf" srcId="{99FC2CE8-3FE2-4D85-AA21-1519DC96D908}" destId="{21919E41-2957-4387-862F-2196684A0A07}" srcOrd="0" destOrd="0" presId="urn:microsoft.com/office/officeart/2018/2/layout/IconVerticalSolidList"/>
    <dgm:cxn modelId="{BAEB5881-A0B9-4951-A23C-001262436C9A}" type="presParOf" srcId="{99FC2CE8-3FE2-4D85-AA21-1519DC96D908}" destId="{AC7C5CBD-16E2-4E26-B40D-D036BC533DC3}" srcOrd="1" destOrd="0" presId="urn:microsoft.com/office/officeart/2018/2/layout/IconVerticalSolidList"/>
    <dgm:cxn modelId="{E911B671-3F53-46CF-B74B-B80F7617DB75}" type="presParOf" srcId="{99FC2CE8-3FE2-4D85-AA21-1519DC96D908}" destId="{5BFD7258-3D00-418C-83B8-7EAE9203C179}" srcOrd="2" destOrd="0" presId="urn:microsoft.com/office/officeart/2018/2/layout/IconVerticalSolidList"/>
    <dgm:cxn modelId="{3689B93C-1221-43F8-BD13-A90FD8FF37CA}" type="presParOf" srcId="{99FC2CE8-3FE2-4D85-AA21-1519DC96D908}" destId="{70103387-C1AD-485C-8206-B55A80AF96FA}" srcOrd="3" destOrd="0" presId="urn:microsoft.com/office/officeart/2018/2/layout/IconVerticalSolidList"/>
    <dgm:cxn modelId="{7ECF704E-CB50-48F0-8E3A-45E3EBE23D92}" type="presParOf" srcId="{859F0AFA-5067-4209-9FCE-8F0A6D1CFE4F}" destId="{D8C64BF0-018C-45D3-9B2D-2254BE03080C}" srcOrd="1" destOrd="0" presId="urn:microsoft.com/office/officeart/2018/2/layout/IconVerticalSolidList"/>
    <dgm:cxn modelId="{1F00B8A7-248A-4FCE-8874-BC3242127CF3}" type="presParOf" srcId="{859F0AFA-5067-4209-9FCE-8F0A6D1CFE4F}" destId="{324F3EC1-B093-4EFE-9447-EC64A36ED359}" srcOrd="2" destOrd="0" presId="urn:microsoft.com/office/officeart/2018/2/layout/IconVerticalSolidList"/>
    <dgm:cxn modelId="{E2620A46-7B8A-44AF-89D5-A298B5D89EA3}" type="presParOf" srcId="{324F3EC1-B093-4EFE-9447-EC64A36ED359}" destId="{13A1D70A-655C-42F9-9B9A-C792E0490A0A}" srcOrd="0" destOrd="0" presId="urn:microsoft.com/office/officeart/2018/2/layout/IconVerticalSolidList"/>
    <dgm:cxn modelId="{35E308E2-62EC-4BA7-8539-B23278C6BBF1}" type="presParOf" srcId="{324F3EC1-B093-4EFE-9447-EC64A36ED359}" destId="{3CBD0BB9-E719-4B51-A64A-0F64483AAAD8}" srcOrd="1" destOrd="0" presId="urn:microsoft.com/office/officeart/2018/2/layout/IconVerticalSolidList"/>
    <dgm:cxn modelId="{651DC585-1E50-4132-867C-BF71680653F3}" type="presParOf" srcId="{324F3EC1-B093-4EFE-9447-EC64A36ED359}" destId="{63B373F1-48FC-40D9-BBEF-E018662C735C}" srcOrd="2" destOrd="0" presId="urn:microsoft.com/office/officeart/2018/2/layout/IconVerticalSolidList"/>
    <dgm:cxn modelId="{B886BDF8-A22F-407A-9016-579B56FEB05D}" type="presParOf" srcId="{324F3EC1-B093-4EFE-9447-EC64A36ED359}" destId="{42963580-93C5-4D68-B438-7A5FB68A1BAA}" srcOrd="3" destOrd="0" presId="urn:microsoft.com/office/officeart/2018/2/layout/IconVerticalSolidList"/>
    <dgm:cxn modelId="{411EAC23-9D24-4757-8B64-4C54C7171C75}" type="presParOf" srcId="{859F0AFA-5067-4209-9FCE-8F0A6D1CFE4F}" destId="{E90C77B8-8D59-4FF4-9442-07AAEF0B2E81}" srcOrd="3" destOrd="0" presId="urn:microsoft.com/office/officeart/2018/2/layout/IconVerticalSolidList"/>
    <dgm:cxn modelId="{DDCE5F34-6088-4F28-86B7-50925710C2F5}" type="presParOf" srcId="{859F0AFA-5067-4209-9FCE-8F0A6D1CFE4F}" destId="{55F6F29C-006A-47A5-88A3-250C05C9CD98}" srcOrd="4" destOrd="0" presId="urn:microsoft.com/office/officeart/2018/2/layout/IconVerticalSolidList"/>
    <dgm:cxn modelId="{7126B5D2-6601-4160-B6C1-EE074BAB0046}" type="presParOf" srcId="{55F6F29C-006A-47A5-88A3-250C05C9CD98}" destId="{865D659F-A5D5-41CE-9038-680103C8A271}" srcOrd="0" destOrd="0" presId="urn:microsoft.com/office/officeart/2018/2/layout/IconVerticalSolidList"/>
    <dgm:cxn modelId="{43E865FD-C665-4984-81BE-C4ABA03E2127}" type="presParOf" srcId="{55F6F29C-006A-47A5-88A3-250C05C9CD98}" destId="{E79F2BDA-1291-43E6-9C59-C2F22803D7FF}" srcOrd="1" destOrd="0" presId="urn:microsoft.com/office/officeart/2018/2/layout/IconVerticalSolidList"/>
    <dgm:cxn modelId="{110AD65A-610D-46AA-9A9E-DC86B3386D1F}" type="presParOf" srcId="{55F6F29C-006A-47A5-88A3-250C05C9CD98}" destId="{A6A28A6D-1E48-4ED1-B024-611AEB72A629}" srcOrd="2" destOrd="0" presId="urn:microsoft.com/office/officeart/2018/2/layout/IconVerticalSolidList"/>
    <dgm:cxn modelId="{E0DE8116-8DED-42A1-A7E4-E88E65086141}" type="presParOf" srcId="{55F6F29C-006A-47A5-88A3-250C05C9CD98}" destId="{92467AE2-6AE7-48D7-8C7A-7DD3B0E7BE92}" srcOrd="3" destOrd="0" presId="urn:microsoft.com/office/officeart/2018/2/layout/IconVerticalSolidList"/>
    <dgm:cxn modelId="{41E3F72B-8D5D-4E5E-A2D6-5C021559F31D}" type="presParOf" srcId="{859F0AFA-5067-4209-9FCE-8F0A6D1CFE4F}" destId="{6983C337-5383-48B8-91D7-05C396035A34}" srcOrd="5" destOrd="0" presId="urn:microsoft.com/office/officeart/2018/2/layout/IconVerticalSolidList"/>
    <dgm:cxn modelId="{EA064650-57A3-4224-A272-C5B5288B1B97}" type="presParOf" srcId="{859F0AFA-5067-4209-9FCE-8F0A6D1CFE4F}" destId="{F3FEE875-40AE-422F-AA9B-074805F9DF75}" srcOrd="6" destOrd="0" presId="urn:microsoft.com/office/officeart/2018/2/layout/IconVerticalSolidList"/>
    <dgm:cxn modelId="{2453BDAC-630A-42C9-A03A-041120CD63D4}" type="presParOf" srcId="{F3FEE875-40AE-422F-AA9B-074805F9DF75}" destId="{E603745A-D53A-4D2B-9319-38AD03D95131}" srcOrd="0" destOrd="0" presId="urn:microsoft.com/office/officeart/2018/2/layout/IconVerticalSolidList"/>
    <dgm:cxn modelId="{936673CF-4930-42D2-9339-9C2A281792A7}" type="presParOf" srcId="{F3FEE875-40AE-422F-AA9B-074805F9DF75}" destId="{39A977C4-1A46-47F6-804A-F301C42DC910}" srcOrd="1" destOrd="0" presId="urn:microsoft.com/office/officeart/2018/2/layout/IconVerticalSolidList"/>
    <dgm:cxn modelId="{38C9342C-E111-431E-ADE2-EC638A4EE8BC}" type="presParOf" srcId="{F3FEE875-40AE-422F-AA9B-074805F9DF75}" destId="{92B39658-C002-4027-861E-724850FB45EE}" srcOrd="2" destOrd="0" presId="urn:microsoft.com/office/officeart/2018/2/layout/IconVerticalSolidList"/>
    <dgm:cxn modelId="{9788CA0B-35DA-4A3E-8FCE-F261D8E30C6B}" type="presParOf" srcId="{F3FEE875-40AE-422F-AA9B-074805F9DF75}" destId="{DF59067D-5E19-4E89-B25B-FB091E404294}" srcOrd="3" destOrd="0" presId="urn:microsoft.com/office/officeart/2018/2/layout/IconVerticalSolidList"/>
    <dgm:cxn modelId="{5F01324B-3294-4D92-9984-EA042C3B7DD4}" type="presParOf" srcId="{859F0AFA-5067-4209-9FCE-8F0A6D1CFE4F}" destId="{949384EA-AEE9-440E-BA82-AC88F1F3CDC8}" srcOrd="7" destOrd="0" presId="urn:microsoft.com/office/officeart/2018/2/layout/IconVerticalSolidList"/>
    <dgm:cxn modelId="{D199C063-D6CB-49B7-BDF1-56E04466BF8E}" type="presParOf" srcId="{859F0AFA-5067-4209-9FCE-8F0A6D1CFE4F}" destId="{DF6540B9-F834-4F33-8E92-7299838E72F1}" srcOrd="8" destOrd="0" presId="urn:microsoft.com/office/officeart/2018/2/layout/IconVerticalSolidList"/>
    <dgm:cxn modelId="{F58390C2-D75E-4D1C-BC31-93C64EDD513C}" type="presParOf" srcId="{DF6540B9-F834-4F33-8E92-7299838E72F1}" destId="{37F847B4-63C4-4C93-AE76-A88A4E26A77C}" srcOrd="0" destOrd="0" presId="urn:microsoft.com/office/officeart/2018/2/layout/IconVerticalSolidList"/>
    <dgm:cxn modelId="{871EBEB8-B27C-444F-BAA6-2579049942EE}" type="presParOf" srcId="{DF6540B9-F834-4F33-8E92-7299838E72F1}" destId="{782F3C9E-92EE-4719-8655-94636DEF2632}" srcOrd="1" destOrd="0" presId="urn:microsoft.com/office/officeart/2018/2/layout/IconVerticalSolidList"/>
    <dgm:cxn modelId="{44FD686F-C478-4098-B5D2-BF7197F478C4}" type="presParOf" srcId="{DF6540B9-F834-4F33-8E92-7299838E72F1}" destId="{2CE88266-CBEF-46C5-8F8D-7A526B3D0E1B}" srcOrd="2" destOrd="0" presId="urn:microsoft.com/office/officeart/2018/2/layout/IconVerticalSolidList"/>
    <dgm:cxn modelId="{C7E92662-4AFE-418C-8C40-CB4876CCD79E}" type="presParOf" srcId="{DF6540B9-F834-4F33-8E92-7299838E72F1}" destId="{2C113D97-445B-4128-9358-EAAFCFEFFB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D3F6346-6A79-40FC-8729-AF1E9DEC0D6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B633666-C585-4451-8F96-925E64A2CC50}">
      <dgm:prSet/>
      <dgm:spPr/>
      <dgm:t>
        <a:bodyPr/>
        <a:lstStyle/>
        <a:p>
          <a:r>
            <a:rPr lang="en-US" b="1"/>
            <a:t>Re-Establishing Connections Unnecessary,  Especially with SSL/TLS</a:t>
          </a:r>
          <a:endParaRPr lang="en-US"/>
        </a:p>
      </dgm:t>
    </dgm:pt>
    <dgm:pt modelId="{E11EF0CB-290A-4C32-89E7-AFF0F44E0580}" type="parTrans" cxnId="{A20E7478-A021-4318-BF15-2A7E1D502889}">
      <dgm:prSet/>
      <dgm:spPr/>
      <dgm:t>
        <a:bodyPr/>
        <a:lstStyle/>
        <a:p>
          <a:endParaRPr lang="en-US"/>
        </a:p>
      </dgm:t>
    </dgm:pt>
    <dgm:pt modelId="{7FC44BD0-0E35-4061-8329-20DF8EF3B9B8}" type="sibTrans" cxnId="{A20E7478-A021-4318-BF15-2A7E1D502889}">
      <dgm:prSet/>
      <dgm:spPr/>
      <dgm:t>
        <a:bodyPr/>
        <a:lstStyle/>
        <a:p>
          <a:endParaRPr lang="en-US"/>
        </a:p>
      </dgm:t>
    </dgm:pt>
    <dgm:pt modelId="{EEA143C4-CCB0-45D6-9130-5C0DC090C135}">
      <dgm:prSet/>
      <dgm:spPr/>
      <dgm:t>
        <a:bodyPr/>
        <a:lstStyle/>
        <a:p>
          <a:r>
            <a:rPr lang="en-US" b="1"/>
            <a:t>Poor Connection Pool Settings </a:t>
          </a:r>
          <a:endParaRPr lang="en-US"/>
        </a:p>
      </dgm:t>
    </dgm:pt>
    <dgm:pt modelId="{4DD53201-C8E2-43A4-B68B-AD5195912C41}" type="parTrans" cxnId="{D0FAB708-4900-4E51-A308-1B27F6A4746D}">
      <dgm:prSet/>
      <dgm:spPr/>
      <dgm:t>
        <a:bodyPr/>
        <a:lstStyle/>
        <a:p>
          <a:endParaRPr lang="en-US"/>
        </a:p>
      </dgm:t>
    </dgm:pt>
    <dgm:pt modelId="{A131693D-66AE-4BBC-96D2-0C92342E376F}" type="sibTrans" cxnId="{D0FAB708-4900-4E51-A308-1B27F6A4746D}">
      <dgm:prSet/>
      <dgm:spPr/>
      <dgm:t>
        <a:bodyPr/>
        <a:lstStyle/>
        <a:p>
          <a:endParaRPr lang="en-US"/>
        </a:p>
      </dgm:t>
    </dgm:pt>
    <dgm:pt modelId="{80C6BB06-73EE-4919-B164-1CDD0965B100}">
      <dgm:prSet/>
      <dgm:spPr/>
      <dgm:t>
        <a:bodyPr/>
        <a:lstStyle/>
        <a:p>
          <a:r>
            <a:rPr lang="en-US" b="1"/>
            <a:t>Poor Performance Settings (especially for JDBC)</a:t>
          </a:r>
          <a:endParaRPr lang="en-US"/>
        </a:p>
      </dgm:t>
    </dgm:pt>
    <dgm:pt modelId="{D424A468-E159-451F-AD27-CD15ACE63A77}" type="parTrans" cxnId="{F35028DE-DDB3-40AB-A288-282E63D47CE1}">
      <dgm:prSet/>
      <dgm:spPr/>
      <dgm:t>
        <a:bodyPr/>
        <a:lstStyle/>
        <a:p>
          <a:endParaRPr lang="en-US"/>
        </a:p>
      </dgm:t>
    </dgm:pt>
    <dgm:pt modelId="{A85C80FF-EDB6-4B94-AB89-A150442956D3}" type="sibTrans" cxnId="{F35028DE-DDB3-40AB-A288-282E63D47CE1}">
      <dgm:prSet/>
      <dgm:spPr/>
      <dgm:t>
        <a:bodyPr/>
        <a:lstStyle/>
        <a:p>
          <a:endParaRPr lang="en-US"/>
        </a:p>
      </dgm:t>
    </dgm:pt>
    <dgm:pt modelId="{F5D84F99-5B79-474A-ACF3-2C04781CBDF2}">
      <dgm:prSet/>
      <dgm:spPr/>
      <dgm:t>
        <a:bodyPr/>
        <a:lstStyle/>
        <a:p>
          <a:r>
            <a:rPr lang="en-US" b="1"/>
            <a:t>Use of Prepared Statements </a:t>
          </a:r>
          <a:endParaRPr lang="en-US"/>
        </a:p>
      </dgm:t>
    </dgm:pt>
    <dgm:pt modelId="{BBC99CA1-1A6A-4885-AA47-D5ED48A74E98}" type="parTrans" cxnId="{0271F642-9BA6-4903-B986-42409AEE9C93}">
      <dgm:prSet/>
      <dgm:spPr/>
      <dgm:t>
        <a:bodyPr/>
        <a:lstStyle/>
        <a:p>
          <a:endParaRPr lang="en-US"/>
        </a:p>
      </dgm:t>
    </dgm:pt>
    <dgm:pt modelId="{D237E8D9-CEBF-46F4-BA11-5667A7ACC90A}" type="sibTrans" cxnId="{0271F642-9BA6-4903-B986-42409AEE9C93}">
      <dgm:prSet/>
      <dgm:spPr/>
      <dgm:t>
        <a:bodyPr/>
        <a:lstStyle/>
        <a:p>
          <a:endParaRPr lang="en-US"/>
        </a:p>
      </dgm:t>
    </dgm:pt>
    <dgm:pt modelId="{32A4BB54-500E-49AA-BCC3-744B991462AF}">
      <dgm:prSet/>
      <dgm:spPr/>
      <dgm:t>
        <a:bodyPr/>
        <a:lstStyle/>
        <a:p>
          <a:r>
            <a:rPr lang="en-US" b="1"/>
            <a:t>Caching Settings (if Available)</a:t>
          </a:r>
          <a:endParaRPr lang="en-US"/>
        </a:p>
      </dgm:t>
    </dgm:pt>
    <dgm:pt modelId="{7B0B206F-1EEA-49F7-975F-0CEDFFA83554}" type="parTrans" cxnId="{11FD1ED0-C25E-42DE-A1D5-80E7BE1C554B}">
      <dgm:prSet/>
      <dgm:spPr/>
      <dgm:t>
        <a:bodyPr/>
        <a:lstStyle/>
        <a:p>
          <a:endParaRPr lang="en-US"/>
        </a:p>
      </dgm:t>
    </dgm:pt>
    <dgm:pt modelId="{9624F5F2-9730-4A04-A50C-0ADC5C916546}" type="sibTrans" cxnId="{11FD1ED0-C25E-42DE-A1D5-80E7BE1C554B}">
      <dgm:prSet/>
      <dgm:spPr/>
      <dgm:t>
        <a:bodyPr/>
        <a:lstStyle/>
        <a:p>
          <a:endParaRPr lang="en-US"/>
        </a:p>
      </dgm:t>
    </dgm:pt>
    <dgm:pt modelId="{D5DB2CC9-E182-4583-808B-140B37E5976B}" type="pres">
      <dgm:prSet presAssocID="{ED3F6346-6A79-40FC-8729-AF1E9DEC0D62}" presName="root" presStyleCnt="0">
        <dgm:presLayoutVars>
          <dgm:dir/>
          <dgm:resizeHandles val="exact"/>
        </dgm:presLayoutVars>
      </dgm:prSet>
      <dgm:spPr/>
    </dgm:pt>
    <dgm:pt modelId="{C745AD7E-9387-4AE1-8CF1-0FA753C429D7}" type="pres">
      <dgm:prSet presAssocID="{ED3F6346-6A79-40FC-8729-AF1E9DEC0D62}" presName="container" presStyleCnt="0">
        <dgm:presLayoutVars>
          <dgm:dir/>
          <dgm:resizeHandles val="exact"/>
        </dgm:presLayoutVars>
      </dgm:prSet>
      <dgm:spPr/>
    </dgm:pt>
    <dgm:pt modelId="{A44EF0E1-32F5-4134-AAD9-010ADB32DAA4}" type="pres">
      <dgm:prSet presAssocID="{5B633666-C585-4451-8F96-925E64A2CC50}" presName="compNode" presStyleCnt="0"/>
      <dgm:spPr/>
    </dgm:pt>
    <dgm:pt modelId="{37902DDD-805D-4C65-805C-C9318AB1D04F}" type="pres">
      <dgm:prSet presAssocID="{5B633666-C585-4451-8F96-925E64A2CC50}" presName="iconBgRect" presStyleLbl="bgShp" presStyleIdx="0" presStyleCnt="5"/>
      <dgm:spPr/>
    </dgm:pt>
    <dgm:pt modelId="{B50AA83C-1D32-447E-B480-A4908397E3F0}" type="pres">
      <dgm:prSet presAssocID="{5B633666-C585-4451-8F96-925E64A2CC5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EDC0921-3481-46DD-8097-F733C78F44CA}" type="pres">
      <dgm:prSet presAssocID="{5B633666-C585-4451-8F96-925E64A2CC50}" presName="spaceRect" presStyleCnt="0"/>
      <dgm:spPr/>
    </dgm:pt>
    <dgm:pt modelId="{214F5215-2EAC-4973-87A5-2B658D68596C}" type="pres">
      <dgm:prSet presAssocID="{5B633666-C585-4451-8F96-925E64A2CC50}" presName="textRect" presStyleLbl="revTx" presStyleIdx="0" presStyleCnt="5">
        <dgm:presLayoutVars>
          <dgm:chMax val="1"/>
          <dgm:chPref val="1"/>
        </dgm:presLayoutVars>
      </dgm:prSet>
      <dgm:spPr/>
    </dgm:pt>
    <dgm:pt modelId="{FE2018ED-B5B9-4BE5-A37A-CEAE2806DF84}" type="pres">
      <dgm:prSet presAssocID="{7FC44BD0-0E35-4061-8329-20DF8EF3B9B8}" presName="sibTrans" presStyleLbl="sibTrans2D1" presStyleIdx="0" presStyleCnt="0"/>
      <dgm:spPr/>
    </dgm:pt>
    <dgm:pt modelId="{7CF72C66-6004-4500-9538-3BDC9E40F468}" type="pres">
      <dgm:prSet presAssocID="{EEA143C4-CCB0-45D6-9130-5C0DC090C135}" presName="compNode" presStyleCnt="0"/>
      <dgm:spPr/>
    </dgm:pt>
    <dgm:pt modelId="{5A16D345-2961-4514-8E19-7101E81625B0}" type="pres">
      <dgm:prSet presAssocID="{EEA143C4-CCB0-45D6-9130-5C0DC090C135}" presName="iconBgRect" presStyleLbl="bgShp" presStyleIdx="1" presStyleCnt="5"/>
      <dgm:spPr/>
    </dgm:pt>
    <dgm:pt modelId="{DFFF6069-DF2E-46C1-89F3-456DE9AE5028}" type="pres">
      <dgm:prSet presAssocID="{EEA143C4-CCB0-45D6-9130-5C0DC090C13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08B2EE90-A5BD-44DE-8415-A2E8D371B8CF}" type="pres">
      <dgm:prSet presAssocID="{EEA143C4-CCB0-45D6-9130-5C0DC090C135}" presName="spaceRect" presStyleCnt="0"/>
      <dgm:spPr/>
    </dgm:pt>
    <dgm:pt modelId="{D084B314-41E9-4F9C-81BA-38DE7FD24AB1}" type="pres">
      <dgm:prSet presAssocID="{EEA143C4-CCB0-45D6-9130-5C0DC090C135}" presName="textRect" presStyleLbl="revTx" presStyleIdx="1" presStyleCnt="5">
        <dgm:presLayoutVars>
          <dgm:chMax val="1"/>
          <dgm:chPref val="1"/>
        </dgm:presLayoutVars>
      </dgm:prSet>
      <dgm:spPr/>
    </dgm:pt>
    <dgm:pt modelId="{313EADD7-4310-4455-AEC4-ACEF92D5598B}" type="pres">
      <dgm:prSet presAssocID="{A131693D-66AE-4BBC-96D2-0C92342E376F}" presName="sibTrans" presStyleLbl="sibTrans2D1" presStyleIdx="0" presStyleCnt="0"/>
      <dgm:spPr/>
    </dgm:pt>
    <dgm:pt modelId="{4F588B12-5F86-409B-B3DF-0D688E7A945D}" type="pres">
      <dgm:prSet presAssocID="{80C6BB06-73EE-4919-B164-1CDD0965B100}" presName="compNode" presStyleCnt="0"/>
      <dgm:spPr/>
    </dgm:pt>
    <dgm:pt modelId="{DC23DC08-0565-4C6B-883D-4AACC9336C1E}" type="pres">
      <dgm:prSet presAssocID="{80C6BB06-73EE-4919-B164-1CDD0965B100}" presName="iconBgRect" presStyleLbl="bgShp" presStyleIdx="2" presStyleCnt="5"/>
      <dgm:spPr/>
    </dgm:pt>
    <dgm:pt modelId="{9E781DD8-D8DE-4215-BE43-1494BF6C294C}" type="pres">
      <dgm:prSet presAssocID="{80C6BB06-73EE-4919-B164-1CDD0965B10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FB6D46D-5B30-467B-95C3-4116BE444548}" type="pres">
      <dgm:prSet presAssocID="{80C6BB06-73EE-4919-B164-1CDD0965B100}" presName="spaceRect" presStyleCnt="0"/>
      <dgm:spPr/>
    </dgm:pt>
    <dgm:pt modelId="{DC668F85-F9EE-4A3A-885E-0203F6E24E94}" type="pres">
      <dgm:prSet presAssocID="{80C6BB06-73EE-4919-B164-1CDD0965B100}" presName="textRect" presStyleLbl="revTx" presStyleIdx="2" presStyleCnt="5">
        <dgm:presLayoutVars>
          <dgm:chMax val="1"/>
          <dgm:chPref val="1"/>
        </dgm:presLayoutVars>
      </dgm:prSet>
      <dgm:spPr/>
    </dgm:pt>
    <dgm:pt modelId="{007E5B91-37F8-4430-B696-69B69534C300}" type="pres">
      <dgm:prSet presAssocID="{A85C80FF-EDB6-4B94-AB89-A150442956D3}" presName="sibTrans" presStyleLbl="sibTrans2D1" presStyleIdx="0" presStyleCnt="0"/>
      <dgm:spPr/>
    </dgm:pt>
    <dgm:pt modelId="{E1ED09BF-B00E-43A3-9E33-2C18B639A4E4}" type="pres">
      <dgm:prSet presAssocID="{F5D84F99-5B79-474A-ACF3-2C04781CBDF2}" presName="compNode" presStyleCnt="0"/>
      <dgm:spPr/>
    </dgm:pt>
    <dgm:pt modelId="{1850ABF9-A330-4EB3-9178-147706483C25}" type="pres">
      <dgm:prSet presAssocID="{F5D84F99-5B79-474A-ACF3-2C04781CBDF2}" presName="iconBgRect" presStyleLbl="bgShp" presStyleIdx="3" presStyleCnt="5"/>
      <dgm:spPr/>
    </dgm:pt>
    <dgm:pt modelId="{7E497FCE-6D28-434A-9470-EA4BBCDD279B}" type="pres">
      <dgm:prSet presAssocID="{F5D84F99-5B79-474A-ACF3-2C04781CBD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D295190-51A3-48E8-81CC-8847599D9121}" type="pres">
      <dgm:prSet presAssocID="{F5D84F99-5B79-474A-ACF3-2C04781CBDF2}" presName="spaceRect" presStyleCnt="0"/>
      <dgm:spPr/>
    </dgm:pt>
    <dgm:pt modelId="{5B165641-34CA-43F8-8178-252B001D6DF8}" type="pres">
      <dgm:prSet presAssocID="{F5D84F99-5B79-474A-ACF3-2C04781CBDF2}" presName="textRect" presStyleLbl="revTx" presStyleIdx="3" presStyleCnt="5">
        <dgm:presLayoutVars>
          <dgm:chMax val="1"/>
          <dgm:chPref val="1"/>
        </dgm:presLayoutVars>
      </dgm:prSet>
      <dgm:spPr/>
    </dgm:pt>
    <dgm:pt modelId="{5FE639A7-C023-49C8-AC78-C2B03ADF9892}" type="pres">
      <dgm:prSet presAssocID="{D237E8D9-CEBF-46F4-BA11-5667A7ACC90A}" presName="sibTrans" presStyleLbl="sibTrans2D1" presStyleIdx="0" presStyleCnt="0"/>
      <dgm:spPr/>
    </dgm:pt>
    <dgm:pt modelId="{09EB3B10-4C9A-4181-906A-E425815B36E8}" type="pres">
      <dgm:prSet presAssocID="{32A4BB54-500E-49AA-BCC3-744B991462AF}" presName="compNode" presStyleCnt="0"/>
      <dgm:spPr/>
    </dgm:pt>
    <dgm:pt modelId="{D2D35E71-090C-44CE-BC7E-06F64CB672A7}" type="pres">
      <dgm:prSet presAssocID="{32A4BB54-500E-49AA-BCC3-744B991462AF}" presName="iconBgRect" presStyleLbl="bgShp" presStyleIdx="4" presStyleCnt="5"/>
      <dgm:spPr/>
    </dgm:pt>
    <dgm:pt modelId="{E031745D-D944-4728-B092-76AF0C244A74}" type="pres">
      <dgm:prSet presAssocID="{32A4BB54-500E-49AA-BCC3-744B991462A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A84C1F8C-7A92-4596-A732-01320809AD5B}" type="pres">
      <dgm:prSet presAssocID="{32A4BB54-500E-49AA-BCC3-744B991462AF}" presName="spaceRect" presStyleCnt="0"/>
      <dgm:spPr/>
    </dgm:pt>
    <dgm:pt modelId="{0310CBA8-C5BE-4163-953A-AC5FD2F4525F}" type="pres">
      <dgm:prSet presAssocID="{32A4BB54-500E-49AA-BCC3-744B991462A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0FAB708-4900-4E51-A308-1B27F6A4746D}" srcId="{ED3F6346-6A79-40FC-8729-AF1E9DEC0D62}" destId="{EEA143C4-CCB0-45D6-9130-5C0DC090C135}" srcOrd="1" destOrd="0" parTransId="{4DD53201-C8E2-43A4-B68B-AD5195912C41}" sibTransId="{A131693D-66AE-4BBC-96D2-0C92342E376F}"/>
    <dgm:cxn modelId="{F3C74016-2F7D-4996-9036-4259517F2AA3}" type="presOf" srcId="{80C6BB06-73EE-4919-B164-1CDD0965B100}" destId="{DC668F85-F9EE-4A3A-885E-0203F6E24E94}" srcOrd="0" destOrd="0" presId="urn:microsoft.com/office/officeart/2018/2/layout/IconCircleList"/>
    <dgm:cxn modelId="{B5350D2F-CE32-444D-97F5-AF8EACBAA359}" type="presOf" srcId="{D237E8D9-CEBF-46F4-BA11-5667A7ACC90A}" destId="{5FE639A7-C023-49C8-AC78-C2B03ADF9892}" srcOrd="0" destOrd="0" presId="urn:microsoft.com/office/officeart/2018/2/layout/IconCircleList"/>
    <dgm:cxn modelId="{0271F642-9BA6-4903-B986-42409AEE9C93}" srcId="{ED3F6346-6A79-40FC-8729-AF1E9DEC0D62}" destId="{F5D84F99-5B79-474A-ACF3-2C04781CBDF2}" srcOrd="3" destOrd="0" parTransId="{BBC99CA1-1A6A-4885-AA47-D5ED48A74E98}" sibTransId="{D237E8D9-CEBF-46F4-BA11-5667A7ACC90A}"/>
    <dgm:cxn modelId="{F6ED5444-3FB9-4F30-9F06-2A6A54AC86DB}" type="presOf" srcId="{F5D84F99-5B79-474A-ACF3-2C04781CBDF2}" destId="{5B165641-34CA-43F8-8178-252B001D6DF8}" srcOrd="0" destOrd="0" presId="urn:microsoft.com/office/officeart/2018/2/layout/IconCircleList"/>
    <dgm:cxn modelId="{13CAC64A-9CEC-4060-8C4C-BF19D184BB52}" type="presOf" srcId="{ED3F6346-6A79-40FC-8729-AF1E9DEC0D62}" destId="{D5DB2CC9-E182-4583-808B-140B37E5976B}" srcOrd="0" destOrd="0" presId="urn:microsoft.com/office/officeart/2018/2/layout/IconCircleList"/>
    <dgm:cxn modelId="{CA412D55-1E13-4DCC-AFC0-F347B0FB5B7A}" type="presOf" srcId="{EEA143C4-CCB0-45D6-9130-5C0DC090C135}" destId="{D084B314-41E9-4F9C-81BA-38DE7FD24AB1}" srcOrd="0" destOrd="0" presId="urn:microsoft.com/office/officeart/2018/2/layout/IconCircleList"/>
    <dgm:cxn modelId="{BFF22B58-7781-4A56-8D4A-956586DC3AED}" type="presOf" srcId="{A131693D-66AE-4BBC-96D2-0C92342E376F}" destId="{313EADD7-4310-4455-AEC4-ACEF92D5598B}" srcOrd="0" destOrd="0" presId="urn:microsoft.com/office/officeart/2018/2/layout/IconCircleList"/>
    <dgm:cxn modelId="{A20E7478-A021-4318-BF15-2A7E1D502889}" srcId="{ED3F6346-6A79-40FC-8729-AF1E9DEC0D62}" destId="{5B633666-C585-4451-8F96-925E64A2CC50}" srcOrd="0" destOrd="0" parTransId="{E11EF0CB-290A-4C32-89E7-AFF0F44E0580}" sibTransId="{7FC44BD0-0E35-4061-8329-20DF8EF3B9B8}"/>
    <dgm:cxn modelId="{94085D99-397A-40AD-A772-E23F1A34D40B}" type="presOf" srcId="{A85C80FF-EDB6-4B94-AB89-A150442956D3}" destId="{007E5B91-37F8-4430-B696-69B69534C300}" srcOrd="0" destOrd="0" presId="urn:microsoft.com/office/officeart/2018/2/layout/IconCircleList"/>
    <dgm:cxn modelId="{20A5E3A3-53BF-46CC-94D2-14094C2040B6}" type="presOf" srcId="{5B633666-C585-4451-8F96-925E64A2CC50}" destId="{214F5215-2EAC-4973-87A5-2B658D68596C}" srcOrd="0" destOrd="0" presId="urn:microsoft.com/office/officeart/2018/2/layout/IconCircleList"/>
    <dgm:cxn modelId="{11FD1ED0-C25E-42DE-A1D5-80E7BE1C554B}" srcId="{ED3F6346-6A79-40FC-8729-AF1E9DEC0D62}" destId="{32A4BB54-500E-49AA-BCC3-744B991462AF}" srcOrd="4" destOrd="0" parTransId="{7B0B206F-1EEA-49F7-975F-0CEDFFA83554}" sibTransId="{9624F5F2-9730-4A04-A50C-0ADC5C916546}"/>
    <dgm:cxn modelId="{F35028DE-DDB3-40AB-A288-282E63D47CE1}" srcId="{ED3F6346-6A79-40FC-8729-AF1E9DEC0D62}" destId="{80C6BB06-73EE-4919-B164-1CDD0965B100}" srcOrd="2" destOrd="0" parTransId="{D424A468-E159-451F-AD27-CD15ACE63A77}" sibTransId="{A85C80FF-EDB6-4B94-AB89-A150442956D3}"/>
    <dgm:cxn modelId="{23D18FEE-6823-4042-BE69-A9B435E53700}" type="presOf" srcId="{7FC44BD0-0E35-4061-8329-20DF8EF3B9B8}" destId="{FE2018ED-B5B9-4BE5-A37A-CEAE2806DF84}" srcOrd="0" destOrd="0" presId="urn:microsoft.com/office/officeart/2018/2/layout/IconCircleList"/>
    <dgm:cxn modelId="{BDC21EFA-7469-49BA-A737-8701FDFA09A5}" type="presOf" srcId="{32A4BB54-500E-49AA-BCC3-744B991462AF}" destId="{0310CBA8-C5BE-4163-953A-AC5FD2F4525F}" srcOrd="0" destOrd="0" presId="urn:microsoft.com/office/officeart/2018/2/layout/IconCircleList"/>
    <dgm:cxn modelId="{78FF2442-14C7-438F-B2FF-01D71F601FC4}" type="presParOf" srcId="{D5DB2CC9-E182-4583-808B-140B37E5976B}" destId="{C745AD7E-9387-4AE1-8CF1-0FA753C429D7}" srcOrd="0" destOrd="0" presId="urn:microsoft.com/office/officeart/2018/2/layout/IconCircleList"/>
    <dgm:cxn modelId="{E2E49177-A6B2-41C1-B404-7D29F5402B3D}" type="presParOf" srcId="{C745AD7E-9387-4AE1-8CF1-0FA753C429D7}" destId="{A44EF0E1-32F5-4134-AAD9-010ADB32DAA4}" srcOrd="0" destOrd="0" presId="urn:microsoft.com/office/officeart/2018/2/layout/IconCircleList"/>
    <dgm:cxn modelId="{D9C7B6C5-779C-474C-B5E4-B12E4CEE389D}" type="presParOf" srcId="{A44EF0E1-32F5-4134-AAD9-010ADB32DAA4}" destId="{37902DDD-805D-4C65-805C-C9318AB1D04F}" srcOrd="0" destOrd="0" presId="urn:microsoft.com/office/officeart/2018/2/layout/IconCircleList"/>
    <dgm:cxn modelId="{B4810FE6-C287-4DE8-86D9-22850E079530}" type="presParOf" srcId="{A44EF0E1-32F5-4134-AAD9-010ADB32DAA4}" destId="{B50AA83C-1D32-447E-B480-A4908397E3F0}" srcOrd="1" destOrd="0" presId="urn:microsoft.com/office/officeart/2018/2/layout/IconCircleList"/>
    <dgm:cxn modelId="{819D6122-64F2-4463-8372-DD34E84E0562}" type="presParOf" srcId="{A44EF0E1-32F5-4134-AAD9-010ADB32DAA4}" destId="{BEDC0921-3481-46DD-8097-F733C78F44CA}" srcOrd="2" destOrd="0" presId="urn:microsoft.com/office/officeart/2018/2/layout/IconCircleList"/>
    <dgm:cxn modelId="{1B44C11E-5730-46EF-9FCA-4F4C692947E4}" type="presParOf" srcId="{A44EF0E1-32F5-4134-AAD9-010ADB32DAA4}" destId="{214F5215-2EAC-4973-87A5-2B658D68596C}" srcOrd="3" destOrd="0" presId="urn:microsoft.com/office/officeart/2018/2/layout/IconCircleList"/>
    <dgm:cxn modelId="{B9562F0A-32D6-4A48-BDC3-79269F791477}" type="presParOf" srcId="{C745AD7E-9387-4AE1-8CF1-0FA753C429D7}" destId="{FE2018ED-B5B9-4BE5-A37A-CEAE2806DF84}" srcOrd="1" destOrd="0" presId="urn:microsoft.com/office/officeart/2018/2/layout/IconCircleList"/>
    <dgm:cxn modelId="{C491B96A-2A65-4952-964E-276066361F64}" type="presParOf" srcId="{C745AD7E-9387-4AE1-8CF1-0FA753C429D7}" destId="{7CF72C66-6004-4500-9538-3BDC9E40F468}" srcOrd="2" destOrd="0" presId="urn:microsoft.com/office/officeart/2018/2/layout/IconCircleList"/>
    <dgm:cxn modelId="{39D30BD2-6037-47E5-917F-67E2D90CF594}" type="presParOf" srcId="{7CF72C66-6004-4500-9538-3BDC9E40F468}" destId="{5A16D345-2961-4514-8E19-7101E81625B0}" srcOrd="0" destOrd="0" presId="urn:microsoft.com/office/officeart/2018/2/layout/IconCircleList"/>
    <dgm:cxn modelId="{E771EC34-FA04-4623-BC6F-DC81BEBC85C4}" type="presParOf" srcId="{7CF72C66-6004-4500-9538-3BDC9E40F468}" destId="{DFFF6069-DF2E-46C1-89F3-456DE9AE5028}" srcOrd="1" destOrd="0" presId="urn:microsoft.com/office/officeart/2018/2/layout/IconCircleList"/>
    <dgm:cxn modelId="{70540837-EB78-4D7C-9F02-61F803BB80E7}" type="presParOf" srcId="{7CF72C66-6004-4500-9538-3BDC9E40F468}" destId="{08B2EE90-A5BD-44DE-8415-A2E8D371B8CF}" srcOrd="2" destOrd="0" presId="urn:microsoft.com/office/officeart/2018/2/layout/IconCircleList"/>
    <dgm:cxn modelId="{E811D7C1-4A86-4EB2-B646-C32CB36D27AE}" type="presParOf" srcId="{7CF72C66-6004-4500-9538-3BDC9E40F468}" destId="{D084B314-41E9-4F9C-81BA-38DE7FD24AB1}" srcOrd="3" destOrd="0" presId="urn:microsoft.com/office/officeart/2018/2/layout/IconCircleList"/>
    <dgm:cxn modelId="{EADA4EE6-5ED9-46E6-8606-49CDEA00D3EE}" type="presParOf" srcId="{C745AD7E-9387-4AE1-8CF1-0FA753C429D7}" destId="{313EADD7-4310-4455-AEC4-ACEF92D5598B}" srcOrd="3" destOrd="0" presId="urn:microsoft.com/office/officeart/2018/2/layout/IconCircleList"/>
    <dgm:cxn modelId="{44F21EBC-54D5-4957-82CB-9E0D17F15EA1}" type="presParOf" srcId="{C745AD7E-9387-4AE1-8CF1-0FA753C429D7}" destId="{4F588B12-5F86-409B-B3DF-0D688E7A945D}" srcOrd="4" destOrd="0" presId="urn:microsoft.com/office/officeart/2018/2/layout/IconCircleList"/>
    <dgm:cxn modelId="{7A21C684-B9BC-4FA4-BA50-2065F55DCF09}" type="presParOf" srcId="{4F588B12-5F86-409B-B3DF-0D688E7A945D}" destId="{DC23DC08-0565-4C6B-883D-4AACC9336C1E}" srcOrd="0" destOrd="0" presId="urn:microsoft.com/office/officeart/2018/2/layout/IconCircleList"/>
    <dgm:cxn modelId="{5FA5D0B8-17A6-437F-B6D8-3ACA3590FA07}" type="presParOf" srcId="{4F588B12-5F86-409B-B3DF-0D688E7A945D}" destId="{9E781DD8-D8DE-4215-BE43-1494BF6C294C}" srcOrd="1" destOrd="0" presId="urn:microsoft.com/office/officeart/2018/2/layout/IconCircleList"/>
    <dgm:cxn modelId="{E650E00A-89B3-4AF4-AF56-BAF3C531A7B0}" type="presParOf" srcId="{4F588B12-5F86-409B-B3DF-0D688E7A945D}" destId="{8FB6D46D-5B30-467B-95C3-4116BE444548}" srcOrd="2" destOrd="0" presId="urn:microsoft.com/office/officeart/2018/2/layout/IconCircleList"/>
    <dgm:cxn modelId="{399545E6-2478-4549-89D0-6736A1F44C84}" type="presParOf" srcId="{4F588B12-5F86-409B-B3DF-0D688E7A945D}" destId="{DC668F85-F9EE-4A3A-885E-0203F6E24E94}" srcOrd="3" destOrd="0" presId="urn:microsoft.com/office/officeart/2018/2/layout/IconCircleList"/>
    <dgm:cxn modelId="{36CC8F84-FAC7-4BD0-AE72-E181C79F811B}" type="presParOf" srcId="{C745AD7E-9387-4AE1-8CF1-0FA753C429D7}" destId="{007E5B91-37F8-4430-B696-69B69534C300}" srcOrd="5" destOrd="0" presId="urn:microsoft.com/office/officeart/2018/2/layout/IconCircleList"/>
    <dgm:cxn modelId="{2A5298E4-865D-41DF-A6CC-8F8DA587FF28}" type="presParOf" srcId="{C745AD7E-9387-4AE1-8CF1-0FA753C429D7}" destId="{E1ED09BF-B00E-43A3-9E33-2C18B639A4E4}" srcOrd="6" destOrd="0" presId="urn:microsoft.com/office/officeart/2018/2/layout/IconCircleList"/>
    <dgm:cxn modelId="{A52865B2-325E-4BAF-99AD-005F63D829E8}" type="presParOf" srcId="{E1ED09BF-B00E-43A3-9E33-2C18B639A4E4}" destId="{1850ABF9-A330-4EB3-9178-147706483C25}" srcOrd="0" destOrd="0" presId="urn:microsoft.com/office/officeart/2018/2/layout/IconCircleList"/>
    <dgm:cxn modelId="{03A78187-7DBC-49FA-92BC-5CD9E19A4AFB}" type="presParOf" srcId="{E1ED09BF-B00E-43A3-9E33-2C18B639A4E4}" destId="{7E497FCE-6D28-434A-9470-EA4BBCDD279B}" srcOrd="1" destOrd="0" presId="urn:microsoft.com/office/officeart/2018/2/layout/IconCircleList"/>
    <dgm:cxn modelId="{893CE666-494A-4A1A-931D-8D16B5EA009D}" type="presParOf" srcId="{E1ED09BF-B00E-43A3-9E33-2C18B639A4E4}" destId="{DD295190-51A3-48E8-81CC-8847599D9121}" srcOrd="2" destOrd="0" presId="urn:microsoft.com/office/officeart/2018/2/layout/IconCircleList"/>
    <dgm:cxn modelId="{9B63A2E1-4EE7-4762-AB0F-FF2BBF98BB25}" type="presParOf" srcId="{E1ED09BF-B00E-43A3-9E33-2C18B639A4E4}" destId="{5B165641-34CA-43F8-8178-252B001D6DF8}" srcOrd="3" destOrd="0" presId="urn:microsoft.com/office/officeart/2018/2/layout/IconCircleList"/>
    <dgm:cxn modelId="{1D4C906F-49E4-4DCA-ADC1-974C5E843AFB}" type="presParOf" srcId="{C745AD7E-9387-4AE1-8CF1-0FA753C429D7}" destId="{5FE639A7-C023-49C8-AC78-C2B03ADF9892}" srcOrd="7" destOrd="0" presId="urn:microsoft.com/office/officeart/2018/2/layout/IconCircleList"/>
    <dgm:cxn modelId="{910632D2-71C5-4DF6-A4AD-04E8A949CAEA}" type="presParOf" srcId="{C745AD7E-9387-4AE1-8CF1-0FA753C429D7}" destId="{09EB3B10-4C9A-4181-906A-E425815B36E8}" srcOrd="8" destOrd="0" presId="urn:microsoft.com/office/officeart/2018/2/layout/IconCircleList"/>
    <dgm:cxn modelId="{60E6AE03-D31B-4C36-B7E2-14FA4D31E196}" type="presParOf" srcId="{09EB3B10-4C9A-4181-906A-E425815B36E8}" destId="{D2D35E71-090C-44CE-BC7E-06F64CB672A7}" srcOrd="0" destOrd="0" presId="urn:microsoft.com/office/officeart/2018/2/layout/IconCircleList"/>
    <dgm:cxn modelId="{C54EC5B9-70E7-4B7E-893E-B62FE4464732}" type="presParOf" srcId="{09EB3B10-4C9A-4181-906A-E425815B36E8}" destId="{E031745D-D944-4728-B092-76AF0C244A74}" srcOrd="1" destOrd="0" presId="urn:microsoft.com/office/officeart/2018/2/layout/IconCircleList"/>
    <dgm:cxn modelId="{724DD53E-E78F-4877-B963-A2CB3E87BB25}" type="presParOf" srcId="{09EB3B10-4C9A-4181-906A-E425815B36E8}" destId="{A84C1F8C-7A92-4596-A732-01320809AD5B}" srcOrd="2" destOrd="0" presId="urn:microsoft.com/office/officeart/2018/2/layout/IconCircleList"/>
    <dgm:cxn modelId="{58C79F59-2BFA-4867-B767-16FD4C91059D}" type="presParOf" srcId="{09EB3B10-4C9A-4181-906A-E425815B36E8}" destId="{0310CBA8-C5BE-4163-953A-AC5FD2F4525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6053BB0-4AE9-4195-A7A5-A5E7F1D07D6F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38AFD85-4142-4B74-888F-DECFFCD8E35A}">
      <dgm:prSet/>
      <dgm:spPr/>
      <dgm:t>
        <a:bodyPr/>
        <a:lstStyle/>
        <a:p>
          <a:r>
            <a:rPr lang="en-US"/>
            <a:t>Facing Traffic spike with MySQL – Do not Panic</a:t>
          </a:r>
        </a:p>
      </dgm:t>
    </dgm:pt>
    <dgm:pt modelId="{09EA4A01-3ECD-437D-8135-BFEC9AA7922C}" type="parTrans" cxnId="{DD6AB2AC-A067-45D3-8788-F1E4B2659FB2}">
      <dgm:prSet/>
      <dgm:spPr/>
      <dgm:t>
        <a:bodyPr/>
        <a:lstStyle/>
        <a:p>
          <a:endParaRPr lang="en-US"/>
        </a:p>
      </dgm:t>
    </dgm:pt>
    <dgm:pt modelId="{D2E75163-BF62-409D-AAD3-4C36E544530A}" type="sibTrans" cxnId="{DD6AB2AC-A067-45D3-8788-F1E4B2659FB2}">
      <dgm:prSet/>
      <dgm:spPr/>
      <dgm:t>
        <a:bodyPr/>
        <a:lstStyle/>
        <a:p>
          <a:endParaRPr lang="en-US"/>
        </a:p>
      </dgm:t>
    </dgm:pt>
    <dgm:pt modelId="{74DE722A-DD05-465D-ADD8-B5DC5DD11144}">
      <dgm:prSet/>
      <dgm:spPr/>
      <dgm:t>
        <a:bodyPr/>
        <a:lstStyle/>
        <a:p>
          <a:r>
            <a:rPr lang="en-US"/>
            <a:t>There are many tools available for you </a:t>
          </a:r>
        </a:p>
      </dgm:t>
    </dgm:pt>
    <dgm:pt modelId="{B3D18D75-0E06-4EDD-9BA8-B57E26DBBB19}" type="parTrans" cxnId="{82A7A15D-4EAF-47C5-8639-F51065AAF31F}">
      <dgm:prSet/>
      <dgm:spPr/>
      <dgm:t>
        <a:bodyPr/>
        <a:lstStyle/>
        <a:p>
          <a:endParaRPr lang="en-US"/>
        </a:p>
      </dgm:t>
    </dgm:pt>
    <dgm:pt modelId="{787E34FC-261D-4A33-833E-C2F643E0A11E}" type="sibTrans" cxnId="{82A7A15D-4EAF-47C5-8639-F51065AAF31F}">
      <dgm:prSet/>
      <dgm:spPr/>
      <dgm:t>
        <a:bodyPr/>
        <a:lstStyle/>
        <a:p>
          <a:endParaRPr lang="en-US"/>
        </a:p>
      </dgm:t>
    </dgm:pt>
    <dgm:pt modelId="{5DBC89C1-E3A7-4439-965D-742697E10266}">
      <dgm:prSet/>
      <dgm:spPr/>
      <dgm:t>
        <a:bodyPr/>
        <a:lstStyle/>
        <a:p>
          <a:r>
            <a:rPr lang="en-US"/>
            <a:t>Do not try applying all of them, pick most appropriate ones</a:t>
          </a:r>
        </a:p>
      </dgm:t>
    </dgm:pt>
    <dgm:pt modelId="{ACC6E942-25B2-43B0-AEC2-94AD6035B713}" type="parTrans" cxnId="{66E03B73-D9FE-4D7F-AFC5-7A23BA75DB5D}">
      <dgm:prSet/>
      <dgm:spPr/>
      <dgm:t>
        <a:bodyPr/>
        <a:lstStyle/>
        <a:p>
          <a:endParaRPr lang="en-US"/>
        </a:p>
      </dgm:t>
    </dgm:pt>
    <dgm:pt modelId="{83CD5B49-8219-4D70-A431-C3552C250E4D}" type="sibTrans" cxnId="{66E03B73-D9FE-4D7F-AFC5-7A23BA75DB5D}">
      <dgm:prSet/>
      <dgm:spPr/>
      <dgm:t>
        <a:bodyPr/>
        <a:lstStyle/>
        <a:p>
          <a:endParaRPr lang="en-US"/>
        </a:p>
      </dgm:t>
    </dgm:pt>
    <dgm:pt modelId="{FC40672F-AFFA-48DF-B0DB-0797E08C1FAE}">
      <dgm:prSet/>
      <dgm:spPr/>
      <dgm:t>
        <a:bodyPr/>
        <a:lstStyle/>
        <a:p>
          <a:r>
            <a:rPr lang="en-US"/>
            <a:t>Average system can candle at least 3x times traffic using only changing “low hanging fruits” </a:t>
          </a:r>
        </a:p>
      </dgm:t>
    </dgm:pt>
    <dgm:pt modelId="{031B2F73-F494-44E2-947F-0F93F61916CF}" type="parTrans" cxnId="{B58F0143-9983-43CB-95C3-FDD41F7DD980}">
      <dgm:prSet/>
      <dgm:spPr/>
      <dgm:t>
        <a:bodyPr/>
        <a:lstStyle/>
        <a:p>
          <a:endParaRPr lang="en-US"/>
        </a:p>
      </dgm:t>
    </dgm:pt>
    <dgm:pt modelId="{668CFD17-45C1-4619-951D-4DC4651805F6}" type="sibTrans" cxnId="{B58F0143-9983-43CB-95C3-FDD41F7DD980}">
      <dgm:prSet/>
      <dgm:spPr/>
      <dgm:t>
        <a:bodyPr/>
        <a:lstStyle/>
        <a:p>
          <a:endParaRPr lang="en-US"/>
        </a:p>
      </dgm:t>
    </dgm:pt>
    <dgm:pt modelId="{1F09ECF1-1AA6-426A-9031-41DCD270175C}" type="pres">
      <dgm:prSet presAssocID="{76053BB0-4AE9-4195-A7A5-A5E7F1D07D6F}" presName="matrix" presStyleCnt="0">
        <dgm:presLayoutVars>
          <dgm:chMax val="1"/>
          <dgm:dir/>
          <dgm:resizeHandles val="exact"/>
        </dgm:presLayoutVars>
      </dgm:prSet>
      <dgm:spPr/>
    </dgm:pt>
    <dgm:pt modelId="{90550C16-2A7F-4916-97FC-374E81E8560B}" type="pres">
      <dgm:prSet presAssocID="{76053BB0-4AE9-4195-A7A5-A5E7F1D07D6F}" presName="diamond" presStyleLbl="bgShp" presStyleIdx="0" presStyleCnt="1"/>
      <dgm:spPr/>
    </dgm:pt>
    <dgm:pt modelId="{0A109B87-A576-41C9-B880-3AA562D3560E}" type="pres">
      <dgm:prSet presAssocID="{76053BB0-4AE9-4195-A7A5-A5E7F1D07D6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C92CAB4-C4D6-4790-AB24-4A8814CB958D}" type="pres">
      <dgm:prSet presAssocID="{76053BB0-4AE9-4195-A7A5-A5E7F1D07D6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31D891-059A-47F6-A1F6-F55D4F9C5269}" type="pres">
      <dgm:prSet presAssocID="{76053BB0-4AE9-4195-A7A5-A5E7F1D07D6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2CC4767-7926-4270-87A4-61C5E919C0FB}" type="pres">
      <dgm:prSet presAssocID="{76053BB0-4AE9-4195-A7A5-A5E7F1D07D6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4D02238-91D2-49DE-B5DD-42AB5863AA0B}" type="presOf" srcId="{76053BB0-4AE9-4195-A7A5-A5E7F1D07D6F}" destId="{1F09ECF1-1AA6-426A-9031-41DCD270175C}" srcOrd="0" destOrd="0" presId="urn:microsoft.com/office/officeart/2005/8/layout/matrix3"/>
    <dgm:cxn modelId="{B58F0143-9983-43CB-95C3-FDD41F7DD980}" srcId="{76053BB0-4AE9-4195-A7A5-A5E7F1D07D6F}" destId="{FC40672F-AFFA-48DF-B0DB-0797E08C1FAE}" srcOrd="3" destOrd="0" parTransId="{031B2F73-F494-44E2-947F-0F93F61916CF}" sibTransId="{668CFD17-45C1-4619-951D-4DC4651805F6}"/>
    <dgm:cxn modelId="{BE4E154E-B63E-4996-880A-F6A16876D7F7}" type="presOf" srcId="{74DE722A-DD05-465D-ADD8-B5DC5DD11144}" destId="{0C92CAB4-C4D6-4790-AB24-4A8814CB958D}" srcOrd="0" destOrd="0" presId="urn:microsoft.com/office/officeart/2005/8/layout/matrix3"/>
    <dgm:cxn modelId="{82A7A15D-4EAF-47C5-8639-F51065AAF31F}" srcId="{76053BB0-4AE9-4195-A7A5-A5E7F1D07D6F}" destId="{74DE722A-DD05-465D-ADD8-B5DC5DD11144}" srcOrd="1" destOrd="0" parTransId="{B3D18D75-0E06-4EDD-9BA8-B57E26DBBB19}" sibTransId="{787E34FC-261D-4A33-833E-C2F643E0A11E}"/>
    <dgm:cxn modelId="{2F9FEA6A-E0DF-402F-9B3A-9CEFDE4B9CF8}" type="presOf" srcId="{438AFD85-4142-4B74-888F-DECFFCD8E35A}" destId="{0A109B87-A576-41C9-B880-3AA562D3560E}" srcOrd="0" destOrd="0" presId="urn:microsoft.com/office/officeart/2005/8/layout/matrix3"/>
    <dgm:cxn modelId="{66E03B73-D9FE-4D7F-AFC5-7A23BA75DB5D}" srcId="{76053BB0-4AE9-4195-A7A5-A5E7F1D07D6F}" destId="{5DBC89C1-E3A7-4439-965D-742697E10266}" srcOrd="2" destOrd="0" parTransId="{ACC6E942-25B2-43B0-AEC2-94AD6035B713}" sibTransId="{83CD5B49-8219-4D70-A431-C3552C250E4D}"/>
    <dgm:cxn modelId="{63B14794-C169-4245-9627-1810717887B7}" type="presOf" srcId="{5DBC89C1-E3A7-4439-965D-742697E10266}" destId="{2131D891-059A-47F6-A1F6-F55D4F9C5269}" srcOrd="0" destOrd="0" presId="urn:microsoft.com/office/officeart/2005/8/layout/matrix3"/>
    <dgm:cxn modelId="{965ADEA2-2CC2-4DC3-83FF-2D549EA2BE03}" type="presOf" srcId="{FC40672F-AFFA-48DF-B0DB-0797E08C1FAE}" destId="{72CC4767-7926-4270-87A4-61C5E919C0FB}" srcOrd="0" destOrd="0" presId="urn:microsoft.com/office/officeart/2005/8/layout/matrix3"/>
    <dgm:cxn modelId="{DD6AB2AC-A067-45D3-8788-F1E4B2659FB2}" srcId="{76053BB0-4AE9-4195-A7A5-A5E7F1D07D6F}" destId="{438AFD85-4142-4B74-888F-DECFFCD8E35A}" srcOrd="0" destOrd="0" parTransId="{09EA4A01-3ECD-437D-8135-BFEC9AA7922C}" sibTransId="{D2E75163-BF62-409D-AAD3-4C36E544530A}"/>
    <dgm:cxn modelId="{1AE4E97B-8816-402D-B97F-B76A201AE0A0}" type="presParOf" srcId="{1F09ECF1-1AA6-426A-9031-41DCD270175C}" destId="{90550C16-2A7F-4916-97FC-374E81E8560B}" srcOrd="0" destOrd="0" presId="urn:microsoft.com/office/officeart/2005/8/layout/matrix3"/>
    <dgm:cxn modelId="{217651AC-A098-4F20-B4D8-B4C0E1C899FD}" type="presParOf" srcId="{1F09ECF1-1AA6-426A-9031-41DCD270175C}" destId="{0A109B87-A576-41C9-B880-3AA562D3560E}" srcOrd="1" destOrd="0" presId="urn:microsoft.com/office/officeart/2005/8/layout/matrix3"/>
    <dgm:cxn modelId="{7D1BC77D-7066-4EB2-84B6-B5DF71FDBB8C}" type="presParOf" srcId="{1F09ECF1-1AA6-426A-9031-41DCD270175C}" destId="{0C92CAB4-C4D6-4790-AB24-4A8814CB958D}" srcOrd="2" destOrd="0" presId="urn:microsoft.com/office/officeart/2005/8/layout/matrix3"/>
    <dgm:cxn modelId="{516E414D-E4BC-4058-98B9-3D2DB5F7E758}" type="presParOf" srcId="{1F09ECF1-1AA6-426A-9031-41DCD270175C}" destId="{2131D891-059A-47F6-A1F6-F55D4F9C5269}" srcOrd="3" destOrd="0" presId="urn:microsoft.com/office/officeart/2005/8/layout/matrix3"/>
    <dgm:cxn modelId="{7B663B14-52A3-4D1F-B98D-6DCCEDA1FC50}" type="presParOf" srcId="{1F09ECF1-1AA6-426A-9031-41DCD270175C}" destId="{72CC4767-7926-4270-87A4-61C5E919C0F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82A393-1C49-48FD-9BF3-77F5C218F3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AFA212-F967-4A14-9CE6-E08B69568B1B}">
      <dgm:prSet/>
      <dgm:spPr/>
      <dgm:t>
        <a:bodyPr/>
        <a:lstStyle/>
        <a:p>
          <a:r>
            <a:rPr lang="en-US" b="1"/>
            <a:t>Scaling by the Credit Card</a:t>
          </a:r>
          <a:endParaRPr lang="en-US"/>
        </a:p>
      </dgm:t>
    </dgm:pt>
    <dgm:pt modelId="{43C73BDE-EF17-4F27-B539-AD282DC8327F}" type="parTrans" cxnId="{D3762C9B-F674-4DBD-8252-CF5F1D5C9360}">
      <dgm:prSet/>
      <dgm:spPr/>
      <dgm:t>
        <a:bodyPr/>
        <a:lstStyle/>
        <a:p>
          <a:endParaRPr lang="en-US"/>
        </a:p>
      </dgm:t>
    </dgm:pt>
    <dgm:pt modelId="{7702F6CD-FE7B-4814-B8E1-34CE9C3E5B81}" type="sibTrans" cxnId="{D3762C9B-F674-4DBD-8252-CF5F1D5C9360}">
      <dgm:prSet/>
      <dgm:spPr/>
      <dgm:t>
        <a:bodyPr/>
        <a:lstStyle/>
        <a:p>
          <a:endParaRPr lang="en-US"/>
        </a:p>
      </dgm:t>
    </dgm:pt>
    <dgm:pt modelId="{168558A5-5E71-46CA-9909-F7535887C8FA}">
      <dgm:prSet/>
      <dgm:spPr/>
      <dgm:t>
        <a:bodyPr/>
        <a:lstStyle/>
        <a:p>
          <a:r>
            <a:rPr lang="en-US" b="1"/>
            <a:t>Use As Temporary Solution </a:t>
          </a:r>
          <a:endParaRPr lang="en-US"/>
        </a:p>
      </dgm:t>
    </dgm:pt>
    <dgm:pt modelId="{A4769C7A-6AA1-4395-BAC4-38B79EEECC0F}" type="parTrans" cxnId="{E82D4A87-CDCB-4F25-A337-BCDD7D52303E}">
      <dgm:prSet/>
      <dgm:spPr/>
      <dgm:t>
        <a:bodyPr/>
        <a:lstStyle/>
        <a:p>
          <a:endParaRPr lang="en-US"/>
        </a:p>
      </dgm:t>
    </dgm:pt>
    <dgm:pt modelId="{56DA1C55-38B2-4550-A6BE-85EADD16CF97}" type="sibTrans" cxnId="{E82D4A87-CDCB-4F25-A337-BCDD7D52303E}">
      <dgm:prSet/>
      <dgm:spPr/>
      <dgm:t>
        <a:bodyPr/>
        <a:lstStyle/>
        <a:p>
          <a:endParaRPr lang="en-US"/>
        </a:p>
      </dgm:t>
    </dgm:pt>
    <dgm:pt modelId="{8B099EC5-1D47-4840-BC8F-903352430434}">
      <dgm:prSet/>
      <dgm:spPr/>
      <dgm:t>
        <a:bodyPr/>
        <a:lstStyle/>
        <a:p>
          <a:r>
            <a:rPr lang="en-US" b="1"/>
            <a:t>While you find more cost effective options </a:t>
          </a:r>
          <a:endParaRPr lang="en-US"/>
        </a:p>
      </dgm:t>
    </dgm:pt>
    <dgm:pt modelId="{7A8F952B-43A4-4673-B65E-217020A341E9}" type="parTrans" cxnId="{3DD8037B-B05D-4A46-8829-E2B2CA4A7542}">
      <dgm:prSet/>
      <dgm:spPr/>
      <dgm:t>
        <a:bodyPr/>
        <a:lstStyle/>
        <a:p>
          <a:endParaRPr lang="en-US"/>
        </a:p>
      </dgm:t>
    </dgm:pt>
    <dgm:pt modelId="{CF313AE7-128D-48FD-B7D8-0A47265AC5A6}" type="sibTrans" cxnId="{3DD8037B-B05D-4A46-8829-E2B2CA4A7542}">
      <dgm:prSet/>
      <dgm:spPr/>
      <dgm:t>
        <a:bodyPr/>
        <a:lstStyle/>
        <a:p>
          <a:endParaRPr lang="en-US"/>
        </a:p>
      </dgm:t>
    </dgm:pt>
    <dgm:pt modelId="{41BCF983-FFB4-4722-87CE-6D8DADE011AD}">
      <dgm:prSet/>
      <dgm:spPr/>
      <dgm:t>
        <a:bodyPr/>
        <a:lstStyle/>
        <a:p>
          <a:r>
            <a:rPr lang="en-US" b="1" dirty="0"/>
            <a:t>Or until Traffic Spike Passes</a:t>
          </a:r>
          <a:endParaRPr lang="en-US" dirty="0"/>
        </a:p>
      </dgm:t>
    </dgm:pt>
    <dgm:pt modelId="{0467C587-6D59-4317-AB0F-2C5A7035B166}" type="parTrans" cxnId="{3BD46DE4-F56C-4E68-8817-D6466BA64AAC}">
      <dgm:prSet/>
      <dgm:spPr/>
      <dgm:t>
        <a:bodyPr/>
        <a:lstStyle/>
        <a:p>
          <a:endParaRPr lang="en-US"/>
        </a:p>
      </dgm:t>
    </dgm:pt>
    <dgm:pt modelId="{1FE5B1FC-5232-45D3-B573-323A1F4A78A0}" type="sibTrans" cxnId="{3BD46DE4-F56C-4E68-8817-D6466BA64AAC}">
      <dgm:prSet/>
      <dgm:spPr/>
      <dgm:t>
        <a:bodyPr/>
        <a:lstStyle/>
        <a:p>
          <a:endParaRPr lang="en-US"/>
        </a:p>
      </dgm:t>
    </dgm:pt>
    <dgm:pt modelId="{8BF8F8B1-304E-452D-AD30-CFC1DEB2DB60}" type="pres">
      <dgm:prSet presAssocID="{6982A393-1C49-48FD-9BF3-77F5C218F3FB}" presName="root" presStyleCnt="0">
        <dgm:presLayoutVars>
          <dgm:dir/>
          <dgm:resizeHandles val="exact"/>
        </dgm:presLayoutVars>
      </dgm:prSet>
      <dgm:spPr/>
    </dgm:pt>
    <dgm:pt modelId="{E48AC92B-4908-4FB5-A82C-BE6C9D97C712}" type="pres">
      <dgm:prSet presAssocID="{80AFA212-F967-4A14-9CE6-E08B69568B1B}" presName="compNode" presStyleCnt="0"/>
      <dgm:spPr/>
    </dgm:pt>
    <dgm:pt modelId="{5B322B43-81BF-443E-A529-32A4849F11A7}" type="pres">
      <dgm:prSet presAssocID="{80AFA212-F967-4A14-9CE6-E08B69568B1B}" presName="bgRect" presStyleLbl="bgShp" presStyleIdx="0" presStyleCnt="4"/>
      <dgm:spPr/>
    </dgm:pt>
    <dgm:pt modelId="{C0A58C38-3765-4F13-9B09-97FBDABF0137}" type="pres">
      <dgm:prSet presAssocID="{80AFA212-F967-4A14-9CE6-E08B69568B1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484BD3D3-6BA2-44B8-86E8-3202B8DB1E38}" type="pres">
      <dgm:prSet presAssocID="{80AFA212-F967-4A14-9CE6-E08B69568B1B}" presName="spaceRect" presStyleCnt="0"/>
      <dgm:spPr/>
    </dgm:pt>
    <dgm:pt modelId="{B9E072D2-77D0-4633-B81B-82996D9CCA0D}" type="pres">
      <dgm:prSet presAssocID="{80AFA212-F967-4A14-9CE6-E08B69568B1B}" presName="parTx" presStyleLbl="revTx" presStyleIdx="0" presStyleCnt="4">
        <dgm:presLayoutVars>
          <dgm:chMax val="0"/>
          <dgm:chPref val="0"/>
        </dgm:presLayoutVars>
      </dgm:prSet>
      <dgm:spPr/>
    </dgm:pt>
    <dgm:pt modelId="{C036A10C-97F5-4666-925C-B3DC1B4685A0}" type="pres">
      <dgm:prSet presAssocID="{7702F6CD-FE7B-4814-B8E1-34CE9C3E5B81}" presName="sibTrans" presStyleCnt="0"/>
      <dgm:spPr/>
    </dgm:pt>
    <dgm:pt modelId="{F4366D39-EE01-44EC-A081-4FDA7E6568CC}" type="pres">
      <dgm:prSet presAssocID="{168558A5-5E71-46CA-9909-F7535887C8FA}" presName="compNode" presStyleCnt="0"/>
      <dgm:spPr/>
    </dgm:pt>
    <dgm:pt modelId="{79DBC8D0-433E-41DF-BB4B-FE58BD417DDA}" type="pres">
      <dgm:prSet presAssocID="{168558A5-5E71-46CA-9909-F7535887C8FA}" presName="bgRect" presStyleLbl="bgShp" presStyleIdx="1" presStyleCnt="4"/>
      <dgm:spPr/>
    </dgm:pt>
    <dgm:pt modelId="{C992B984-F971-4FFA-B6A9-0AE0F6E223B1}" type="pres">
      <dgm:prSet presAssocID="{168558A5-5E71-46CA-9909-F7535887C8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"/>
        </a:ext>
      </dgm:extLst>
    </dgm:pt>
    <dgm:pt modelId="{196DAD43-0373-43EB-9989-1E99A81BE2C3}" type="pres">
      <dgm:prSet presAssocID="{168558A5-5E71-46CA-9909-F7535887C8FA}" presName="spaceRect" presStyleCnt="0"/>
      <dgm:spPr/>
    </dgm:pt>
    <dgm:pt modelId="{26A7FEC3-7071-4804-8B6E-2ED15741F252}" type="pres">
      <dgm:prSet presAssocID="{168558A5-5E71-46CA-9909-F7535887C8FA}" presName="parTx" presStyleLbl="revTx" presStyleIdx="1" presStyleCnt="4">
        <dgm:presLayoutVars>
          <dgm:chMax val="0"/>
          <dgm:chPref val="0"/>
        </dgm:presLayoutVars>
      </dgm:prSet>
      <dgm:spPr/>
    </dgm:pt>
    <dgm:pt modelId="{8931481E-01ED-4749-B734-24B6074910B0}" type="pres">
      <dgm:prSet presAssocID="{56DA1C55-38B2-4550-A6BE-85EADD16CF97}" presName="sibTrans" presStyleCnt="0"/>
      <dgm:spPr/>
    </dgm:pt>
    <dgm:pt modelId="{496FFA7E-4778-4702-8102-EB67B5BF25FE}" type="pres">
      <dgm:prSet presAssocID="{8B099EC5-1D47-4840-BC8F-903352430434}" presName="compNode" presStyleCnt="0"/>
      <dgm:spPr/>
    </dgm:pt>
    <dgm:pt modelId="{63F18D6E-F241-4DC4-8A0B-99BDF6A9D1DB}" type="pres">
      <dgm:prSet presAssocID="{8B099EC5-1D47-4840-BC8F-903352430434}" presName="bgRect" presStyleLbl="bgShp" presStyleIdx="2" presStyleCnt="4"/>
      <dgm:spPr/>
    </dgm:pt>
    <dgm:pt modelId="{7B851BDC-76CB-4727-90C4-A84D56CF1752}" type="pres">
      <dgm:prSet presAssocID="{8B099EC5-1D47-4840-BC8F-90335243043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838686E8-E2D9-4EF1-9CC8-5FE743604B22}" type="pres">
      <dgm:prSet presAssocID="{8B099EC5-1D47-4840-BC8F-903352430434}" presName="spaceRect" presStyleCnt="0"/>
      <dgm:spPr/>
    </dgm:pt>
    <dgm:pt modelId="{57F56EBD-4363-4822-84CB-9E7CCF9BD880}" type="pres">
      <dgm:prSet presAssocID="{8B099EC5-1D47-4840-BC8F-903352430434}" presName="parTx" presStyleLbl="revTx" presStyleIdx="2" presStyleCnt="4">
        <dgm:presLayoutVars>
          <dgm:chMax val="0"/>
          <dgm:chPref val="0"/>
        </dgm:presLayoutVars>
      </dgm:prSet>
      <dgm:spPr/>
    </dgm:pt>
    <dgm:pt modelId="{1F699AF8-43E4-4C0C-855C-486F1ADC2662}" type="pres">
      <dgm:prSet presAssocID="{CF313AE7-128D-48FD-B7D8-0A47265AC5A6}" presName="sibTrans" presStyleCnt="0"/>
      <dgm:spPr/>
    </dgm:pt>
    <dgm:pt modelId="{4EEC1B75-D741-46C9-A35C-8D573DF3B656}" type="pres">
      <dgm:prSet presAssocID="{41BCF983-FFB4-4722-87CE-6D8DADE011AD}" presName="compNode" presStyleCnt="0"/>
      <dgm:spPr/>
    </dgm:pt>
    <dgm:pt modelId="{E0C778F5-464D-43FF-B464-D03F84683176}" type="pres">
      <dgm:prSet presAssocID="{41BCF983-FFB4-4722-87CE-6D8DADE011AD}" presName="bgRect" presStyleLbl="bgShp" presStyleIdx="3" presStyleCnt="4"/>
      <dgm:spPr/>
    </dgm:pt>
    <dgm:pt modelId="{83344641-0B72-4C83-8D9A-547F8C42EA01}" type="pres">
      <dgm:prSet presAssocID="{41BCF983-FFB4-4722-87CE-6D8DADE011A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C723996C-027A-49D6-BD41-53041EF0C1E1}" type="pres">
      <dgm:prSet presAssocID="{41BCF983-FFB4-4722-87CE-6D8DADE011AD}" presName="spaceRect" presStyleCnt="0"/>
      <dgm:spPr/>
    </dgm:pt>
    <dgm:pt modelId="{0CE22E81-87E7-4999-A571-A63C341C6D5B}" type="pres">
      <dgm:prSet presAssocID="{41BCF983-FFB4-4722-87CE-6D8DADE011A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D75331C-2588-4760-97C3-63496E469312}" type="presOf" srcId="{168558A5-5E71-46CA-9909-F7535887C8FA}" destId="{26A7FEC3-7071-4804-8B6E-2ED15741F252}" srcOrd="0" destOrd="0" presId="urn:microsoft.com/office/officeart/2018/2/layout/IconVerticalSolidList"/>
    <dgm:cxn modelId="{72C5B839-9B5F-4734-A952-44976F120D80}" type="presOf" srcId="{6982A393-1C49-48FD-9BF3-77F5C218F3FB}" destId="{8BF8F8B1-304E-452D-AD30-CFC1DEB2DB60}" srcOrd="0" destOrd="0" presId="urn:microsoft.com/office/officeart/2018/2/layout/IconVerticalSolidList"/>
    <dgm:cxn modelId="{3DD8037B-B05D-4A46-8829-E2B2CA4A7542}" srcId="{6982A393-1C49-48FD-9BF3-77F5C218F3FB}" destId="{8B099EC5-1D47-4840-BC8F-903352430434}" srcOrd="2" destOrd="0" parTransId="{7A8F952B-43A4-4673-B65E-217020A341E9}" sibTransId="{CF313AE7-128D-48FD-B7D8-0A47265AC5A6}"/>
    <dgm:cxn modelId="{E82D4A87-CDCB-4F25-A337-BCDD7D52303E}" srcId="{6982A393-1C49-48FD-9BF3-77F5C218F3FB}" destId="{168558A5-5E71-46CA-9909-F7535887C8FA}" srcOrd="1" destOrd="0" parTransId="{A4769C7A-6AA1-4395-BAC4-38B79EEECC0F}" sibTransId="{56DA1C55-38B2-4550-A6BE-85EADD16CF97}"/>
    <dgm:cxn modelId="{D3762C9B-F674-4DBD-8252-CF5F1D5C9360}" srcId="{6982A393-1C49-48FD-9BF3-77F5C218F3FB}" destId="{80AFA212-F967-4A14-9CE6-E08B69568B1B}" srcOrd="0" destOrd="0" parTransId="{43C73BDE-EF17-4F27-B539-AD282DC8327F}" sibTransId="{7702F6CD-FE7B-4814-B8E1-34CE9C3E5B81}"/>
    <dgm:cxn modelId="{0AAE05AB-8303-4F78-968C-13EDFC3AF75F}" type="presOf" srcId="{41BCF983-FFB4-4722-87CE-6D8DADE011AD}" destId="{0CE22E81-87E7-4999-A571-A63C341C6D5B}" srcOrd="0" destOrd="0" presId="urn:microsoft.com/office/officeart/2018/2/layout/IconVerticalSolidList"/>
    <dgm:cxn modelId="{912D71AD-AA55-491A-BE5F-89E8CF17DEC7}" type="presOf" srcId="{80AFA212-F967-4A14-9CE6-E08B69568B1B}" destId="{B9E072D2-77D0-4633-B81B-82996D9CCA0D}" srcOrd="0" destOrd="0" presId="urn:microsoft.com/office/officeart/2018/2/layout/IconVerticalSolidList"/>
    <dgm:cxn modelId="{B70EB9CF-1561-4E6D-84C6-12CCEFC314BA}" type="presOf" srcId="{8B099EC5-1D47-4840-BC8F-903352430434}" destId="{57F56EBD-4363-4822-84CB-9E7CCF9BD880}" srcOrd="0" destOrd="0" presId="urn:microsoft.com/office/officeart/2018/2/layout/IconVerticalSolidList"/>
    <dgm:cxn modelId="{3BD46DE4-F56C-4E68-8817-D6466BA64AAC}" srcId="{6982A393-1C49-48FD-9BF3-77F5C218F3FB}" destId="{41BCF983-FFB4-4722-87CE-6D8DADE011AD}" srcOrd="3" destOrd="0" parTransId="{0467C587-6D59-4317-AB0F-2C5A7035B166}" sibTransId="{1FE5B1FC-5232-45D3-B573-323A1F4A78A0}"/>
    <dgm:cxn modelId="{DD0E8132-6A97-460F-96E7-C77EE1376F2D}" type="presParOf" srcId="{8BF8F8B1-304E-452D-AD30-CFC1DEB2DB60}" destId="{E48AC92B-4908-4FB5-A82C-BE6C9D97C712}" srcOrd="0" destOrd="0" presId="urn:microsoft.com/office/officeart/2018/2/layout/IconVerticalSolidList"/>
    <dgm:cxn modelId="{D7C89AA4-3007-4E28-93F0-49FFCF17D864}" type="presParOf" srcId="{E48AC92B-4908-4FB5-A82C-BE6C9D97C712}" destId="{5B322B43-81BF-443E-A529-32A4849F11A7}" srcOrd="0" destOrd="0" presId="urn:microsoft.com/office/officeart/2018/2/layout/IconVerticalSolidList"/>
    <dgm:cxn modelId="{47DF32FB-4AD3-4B3A-9DEC-4ABC23CE9FAB}" type="presParOf" srcId="{E48AC92B-4908-4FB5-A82C-BE6C9D97C712}" destId="{C0A58C38-3765-4F13-9B09-97FBDABF0137}" srcOrd="1" destOrd="0" presId="urn:microsoft.com/office/officeart/2018/2/layout/IconVerticalSolidList"/>
    <dgm:cxn modelId="{ADB56BD1-86D9-446D-A302-5D3729142F3D}" type="presParOf" srcId="{E48AC92B-4908-4FB5-A82C-BE6C9D97C712}" destId="{484BD3D3-6BA2-44B8-86E8-3202B8DB1E38}" srcOrd="2" destOrd="0" presId="urn:microsoft.com/office/officeart/2018/2/layout/IconVerticalSolidList"/>
    <dgm:cxn modelId="{A9E3AF3D-4036-4972-ACB2-38FAF98891B5}" type="presParOf" srcId="{E48AC92B-4908-4FB5-A82C-BE6C9D97C712}" destId="{B9E072D2-77D0-4633-B81B-82996D9CCA0D}" srcOrd="3" destOrd="0" presId="urn:microsoft.com/office/officeart/2018/2/layout/IconVerticalSolidList"/>
    <dgm:cxn modelId="{1F886C67-7443-4F5A-AC9B-6C41120BDE45}" type="presParOf" srcId="{8BF8F8B1-304E-452D-AD30-CFC1DEB2DB60}" destId="{C036A10C-97F5-4666-925C-B3DC1B4685A0}" srcOrd="1" destOrd="0" presId="urn:microsoft.com/office/officeart/2018/2/layout/IconVerticalSolidList"/>
    <dgm:cxn modelId="{BF35C93A-5ECF-4C07-8D66-43EAD84D986E}" type="presParOf" srcId="{8BF8F8B1-304E-452D-AD30-CFC1DEB2DB60}" destId="{F4366D39-EE01-44EC-A081-4FDA7E6568CC}" srcOrd="2" destOrd="0" presId="urn:microsoft.com/office/officeart/2018/2/layout/IconVerticalSolidList"/>
    <dgm:cxn modelId="{E1502882-71DF-4D37-B199-0CA98CCCCD1E}" type="presParOf" srcId="{F4366D39-EE01-44EC-A081-4FDA7E6568CC}" destId="{79DBC8D0-433E-41DF-BB4B-FE58BD417DDA}" srcOrd="0" destOrd="0" presId="urn:microsoft.com/office/officeart/2018/2/layout/IconVerticalSolidList"/>
    <dgm:cxn modelId="{7CF0D29E-F9AC-4D64-89CF-DD821D7E0A2A}" type="presParOf" srcId="{F4366D39-EE01-44EC-A081-4FDA7E6568CC}" destId="{C992B984-F971-4FFA-B6A9-0AE0F6E223B1}" srcOrd="1" destOrd="0" presId="urn:microsoft.com/office/officeart/2018/2/layout/IconVerticalSolidList"/>
    <dgm:cxn modelId="{B985F3AD-DBFD-446F-9FF7-523DFFC5FA0B}" type="presParOf" srcId="{F4366D39-EE01-44EC-A081-4FDA7E6568CC}" destId="{196DAD43-0373-43EB-9989-1E99A81BE2C3}" srcOrd="2" destOrd="0" presId="urn:microsoft.com/office/officeart/2018/2/layout/IconVerticalSolidList"/>
    <dgm:cxn modelId="{D29C3F91-A6B7-42A4-91B0-8D7957F71B90}" type="presParOf" srcId="{F4366D39-EE01-44EC-A081-4FDA7E6568CC}" destId="{26A7FEC3-7071-4804-8B6E-2ED15741F252}" srcOrd="3" destOrd="0" presId="urn:microsoft.com/office/officeart/2018/2/layout/IconVerticalSolidList"/>
    <dgm:cxn modelId="{F4B30FB0-8375-4798-BDF4-C40FCFF0C2BB}" type="presParOf" srcId="{8BF8F8B1-304E-452D-AD30-CFC1DEB2DB60}" destId="{8931481E-01ED-4749-B734-24B6074910B0}" srcOrd="3" destOrd="0" presId="urn:microsoft.com/office/officeart/2018/2/layout/IconVerticalSolidList"/>
    <dgm:cxn modelId="{E60776BB-0A5F-4139-89C3-C21DD687BF15}" type="presParOf" srcId="{8BF8F8B1-304E-452D-AD30-CFC1DEB2DB60}" destId="{496FFA7E-4778-4702-8102-EB67B5BF25FE}" srcOrd="4" destOrd="0" presId="urn:microsoft.com/office/officeart/2018/2/layout/IconVerticalSolidList"/>
    <dgm:cxn modelId="{7B231296-AAA7-4FC7-98ED-F986BF6642F0}" type="presParOf" srcId="{496FFA7E-4778-4702-8102-EB67B5BF25FE}" destId="{63F18D6E-F241-4DC4-8A0B-99BDF6A9D1DB}" srcOrd="0" destOrd="0" presId="urn:microsoft.com/office/officeart/2018/2/layout/IconVerticalSolidList"/>
    <dgm:cxn modelId="{14741FBA-ECA9-48E0-B84F-4286423D5161}" type="presParOf" srcId="{496FFA7E-4778-4702-8102-EB67B5BF25FE}" destId="{7B851BDC-76CB-4727-90C4-A84D56CF1752}" srcOrd="1" destOrd="0" presId="urn:microsoft.com/office/officeart/2018/2/layout/IconVerticalSolidList"/>
    <dgm:cxn modelId="{88F905E2-57ED-40AB-9D5E-794CAD319CF0}" type="presParOf" srcId="{496FFA7E-4778-4702-8102-EB67B5BF25FE}" destId="{838686E8-E2D9-4EF1-9CC8-5FE743604B22}" srcOrd="2" destOrd="0" presId="urn:microsoft.com/office/officeart/2018/2/layout/IconVerticalSolidList"/>
    <dgm:cxn modelId="{287822AA-C188-4F1B-9E90-20AC8578B665}" type="presParOf" srcId="{496FFA7E-4778-4702-8102-EB67B5BF25FE}" destId="{57F56EBD-4363-4822-84CB-9E7CCF9BD880}" srcOrd="3" destOrd="0" presId="urn:microsoft.com/office/officeart/2018/2/layout/IconVerticalSolidList"/>
    <dgm:cxn modelId="{3AAF8381-14A2-4357-8C13-0929A6766B9D}" type="presParOf" srcId="{8BF8F8B1-304E-452D-AD30-CFC1DEB2DB60}" destId="{1F699AF8-43E4-4C0C-855C-486F1ADC2662}" srcOrd="5" destOrd="0" presId="urn:microsoft.com/office/officeart/2018/2/layout/IconVerticalSolidList"/>
    <dgm:cxn modelId="{BC914BD9-F4D7-40F5-806E-D8427ADB6BE7}" type="presParOf" srcId="{8BF8F8B1-304E-452D-AD30-CFC1DEB2DB60}" destId="{4EEC1B75-D741-46C9-A35C-8D573DF3B656}" srcOrd="6" destOrd="0" presId="urn:microsoft.com/office/officeart/2018/2/layout/IconVerticalSolidList"/>
    <dgm:cxn modelId="{64DF92A6-078B-4A7A-8E62-EACC8AF63C5C}" type="presParOf" srcId="{4EEC1B75-D741-46C9-A35C-8D573DF3B656}" destId="{E0C778F5-464D-43FF-B464-D03F84683176}" srcOrd="0" destOrd="0" presId="urn:microsoft.com/office/officeart/2018/2/layout/IconVerticalSolidList"/>
    <dgm:cxn modelId="{F89EC03B-A1BC-48FA-BB6D-A72EBEF19133}" type="presParOf" srcId="{4EEC1B75-D741-46C9-A35C-8D573DF3B656}" destId="{83344641-0B72-4C83-8D9A-547F8C42EA01}" srcOrd="1" destOrd="0" presId="urn:microsoft.com/office/officeart/2018/2/layout/IconVerticalSolidList"/>
    <dgm:cxn modelId="{5394DBEF-304B-468A-AA75-A74969D684B0}" type="presParOf" srcId="{4EEC1B75-D741-46C9-A35C-8D573DF3B656}" destId="{C723996C-027A-49D6-BD41-53041EF0C1E1}" srcOrd="2" destOrd="0" presId="urn:microsoft.com/office/officeart/2018/2/layout/IconVerticalSolidList"/>
    <dgm:cxn modelId="{4AF9B910-E0B9-4EC9-B58E-6B321E5C1B71}" type="presParOf" srcId="{4EEC1B75-D741-46C9-A35C-8D573DF3B656}" destId="{0CE22E81-87E7-4999-A571-A63C341C6D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402483-1E1A-465B-8A10-C851FB7789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705C5F-4912-48A9-B6C7-D38812636E64}">
      <dgm:prSet/>
      <dgm:spPr/>
      <dgm:t>
        <a:bodyPr/>
        <a:lstStyle/>
        <a:p>
          <a:r>
            <a:rPr lang="en-US" b="1"/>
            <a:t>Works best for Read Intensive Applications </a:t>
          </a:r>
          <a:endParaRPr lang="en-US"/>
        </a:p>
      </dgm:t>
    </dgm:pt>
    <dgm:pt modelId="{4116FF2F-B656-4992-AC18-0BBEAA09A2AE}" type="parTrans" cxnId="{79B487D1-C093-4EB9-ADF1-9BCEE9F97088}">
      <dgm:prSet/>
      <dgm:spPr/>
      <dgm:t>
        <a:bodyPr/>
        <a:lstStyle/>
        <a:p>
          <a:endParaRPr lang="en-US"/>
        </a:p>
      </dgm:t>
    </dgm:pt>
    <dgm:pt modelId="{618B9034-074A-4F76-B2C0-753B9971E0A8}" type="sibTrans" cxnId="{79B487D1-C093-4EB9-ADF1-9BCEE9F97088}">
      <dgm:prSet/>
      <dgm:spPr/>
      <dgm:t>
        <a:bodyPr/>
        <a:lstStyle/>
        <a:p>
          <a:endParaRPr lang="en-US"/>
        </a:p>
      </dgm:t>
    </dgm:pt>
    <dgm:pt modelId="{E443E9D4-65AA-4104-9879-69A2136F7DCD}">
      <dgm:prSet/>
      <dgm:spPr/>
      <dgm:t>
        <a:bodyPr/>
        <a:lstStyle/>
        <a:p>
          <a:r>
            <a:rPr lang="en-US" b="1"/>
            <a:t>Still needs massive amount of data copies (you pay for) </a:t>
          </a:r>
          <a:endParaRPr lang="en-US"/>
        </a:p>
      </dgm:t>
    </dgm:pt>
    <dgm:pt modelId="{D4322091-B9E9-46E5-9247-7C7A197F92EA}" type="parTrans" cxnId="{D7EB21B0-F32E-4BD3-AC7E-1CD2C2BF7CDB}">
      <dgm:prSet/>
      <dgm:spPr/>
      <dgm:t>
        <a:bodyPr/>
        <a:lstStyle/>
        <a:p>
          <a:endParaRPr lang="en-US"/>
        </a:p>
      </dgm:t>
    </dgm:pt>
    <dgm:pt modelId="{DDA37921-DDC9-4F26-9F2E-5A2194F66CBC}" type="sibTrans" cxnId="{D7EB21B0-F32E-4BD3-AC7E-1CD2C2BF7CDB}">
      <dgm:prSet/>
      <dgm:spPr/>
      <dgm:t>
        <a:bodyPr/>
        <a:lstStyle/>
        <a:p>
          <a:endParaRPr lang="en-US"/>
        </a:p>
      </dgm:t>
    </dgm:pt>
    <dgm:pt modelId="{FA4B8267-96D5-4D58-A31A-424CCD5BE14B}">
      <dgm:prSet/>
      <dgm:spPr/>
      <dgm:t>
        <a:bodyPr/>
        <a:lstStyle/>
        <a:p>
          <a:r>
            <a:rPr lang="en-US" b="1" dirty="0"/>
            <a:t>Caching not very efficient due to many copies in memory</a:t>
          </a:r>
          <a:endParaRPr lang="en-US" dirty="0"/>
        </a:p>
      </dgm:t>
    </dgm:pt>
    <dgm:pt modelId="{4586F839-46C3-4493-BFA0-8F29BEBB76D0}" type="parTrans" cxnId="{A136D86E-543F-4D9C-AE33-BA0852C60BAC}">
      <dgm:prSet/>
      <dgm:spPr/>
      <dgm:t>
        <a:bodyPr/>
        <a:lstStyle/>
        <a:p>
          <a:endParaRPr lang="en-US"/>
        </a:p>
      </dgm:t>
    </dgm:pt>
    <dgm:pt modelId="{AE136FF3-6618-4F85-8BBC-C29A1E3F9E8F}" type="sibTrans" cxnId="{A136D86E-543F-4D9C-AE33-BA0852C60BAC}">
      <dgm:prSet/>
      <dgm:spPr/>
      <dgm:t>
        <a:bodyPr/>
        <a:lstStyle/>
        <a:p>
          <a:endParaRPr lang="en-US"/>
        </a:p>
      </dgm:t>
    </dgm:pt>
    <dgm:pt modelId="{C0F2EF75-9745-4B0F-9D48-3BD97323FDB4}">
      <dgm:prSet/>
      <dgm:spPr/>
      <dgm:t>
        <a:bodyPr/>
        <a:lstStyle/>
        <a:p>
          <a:r>
            <a:rPr lang="en-US" b="1"/>
            <a:t>Changing Application to get advantage of Replicas may be hard</a:t>
          </a:r>
          <a:endParaRPr lang="en-US"/>
        </a:p>
      </dgm:t>
    </dgm:pt>
    <dgm:pt modelId="{D3973DF8-D88E-4144-AE72-233B8A2B976D}" type="parTrans" cxnId="{EC5B11CD-BCE7-4CBA-B2F6-8E8B9DB12FDD}">
      <dgm:prSet/>
      <dgm:spPr/>
      <dgm:t>
        <a:bodyPr/>
        <a:lstStyle/>
        <a:p>
          <a:endParaRPr lang="en-US"/>
        </a:p>
      </dgm:t>
    </dgm:pt>
    <dgm:pt modelId="{B7DC3505-7639-412B-8F4F-AA361B782770}" type="sibTrans" cxnId="{EC5B11CD-BCE7-4CBA-B2F6-8E8B9DB12FDD}">
      <dgm:prSet/>
      <dgm:spPr/>
      <dgm:t>
        <a:bodyPr/>
        <a:lstStyle/>
        <a:p>
          <a:endParaRPr lang="en-US"/>
        </a:p>
      </dgm:t>
    </dgm:pt>
    <dgm:pt modelId="{BBE13FB8-CEFA-45AC-A5E3-FD0B5BA223A5}" type="pres">
      <dgm:prSet presAssocID="{CB402483-1E1A-465B-8A10-C851FB778901}" presName="root" presStyleCnt="0">
        <dgm:presLayoutVars>
          <dgm:dir/>
          <dgm:resizeHandles val="exact"/>
        </dgm:presLayoutVars>
      </dgm:prSet>
      <dgm:spPr/>
    </dgm:pt>
    <dgm:pt modelId="{3230A30C-4B82-4C99-B794-BFD7C863A0DB}" type="pres">
      <dgm:prSet presAssocID="{13705C5F-4912-48A9-B6C7-D38812636E64}" presName="compNode" presStyleCnt="0"/>
      <dgm:spPr/>
    </dgm:pt>
    <dgm:pt modelId="{E7C69D9B-A40D-418C-A590-B4E1150E0033}" type="pres">
      <dgm:prSet presAssocID="{13705C5F-4912-48A9-B6C7-D38812636E64}" presName="bgRect" presStyleLbl="bgShp" presStyleIdx="0" presStyleCnt="4"/>
      <dgm:spPr/>
    </dgm:pt>
    <dgm:pt modelId="{099B4BC9-316D-4E72-8212-C4D320D9B361}" type="pres">
      <dgm:prSet presAssocID="{13705C5F-4912-48A9-B6C7-D38812636E6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04916186-8AAA-4A7F-9F90-DCE09902AE95}" type="pres">
      <dgm:prSet presAssocID="{13705C5F-4912-48A9-B6C7-D38812636E64}" presName="spaceRect" presStyleCnt="0"/>
      <dgm:spPr/>
    </dgm:pt>
    <dgm:pt modelId="{19E77BA9-702A-4819-AD3B-8E6D9960E029}" type="pres">
      <dgm:prSet presAssocID="{13705C5F-4912-48A9-B6C7-D38812636E64}" presName="parTx" presStyleLbl="revTx" presStyleIdx="0" presStyleCnt="4">
        <dgm:presLayoutVars>
          <dgm:chMax val="0"/>
          <dgm:chPref val="0"/>
        </dgm:presLayoutVars>
      </dgm:prSet>
      <dgm:spPr/>
    </dgm:pt>
    <dgm:pt modelId="{7BE15CDC-0D77-410D-AB1D-7E176FF8C2D2}" type="pres">
      <dgm:prSet presAssocID="{618B9034-074A-4F76-B2C0-753B9971E0A8}" presName="sibTrans" presStyleCnt="0"/>
      <dgm:spPr/>
    </dgm:pt>
    <dgm:pt modelId="{57A3307D-3C31-428B-AC0B-D29DF5AA0602}" type="pres">
      <dgm:prSet presAssocID="{E443E9D4-65AA-4104-9879-69A2136F7DCD}" presName="compNode" presStyleCnt="0"/>
      <dgm:spPr/>
    </dgm:pt>
    <dgm:pt modelId="{A70C797C-7A61-43B4-9BC0-1AFFAEB0E8DB}" type="pres">
      <dgm:prSet presAssocID="{E443E9D4-65AA-4104-9879-69A2136F7DCD}" presName="bgRect" presStyleLbl="bgShp" presStyleIdx="1" presStyleCnt="4"/>
      <dgm:spPr/>
    </dgm:pt>
    <dgm:pt modelId="{B062EC33-618A-4638-927B-B09ED7EA2FEE}" type="pres">
      <dgm:prSet presAssocID="{E443E9D4-65AA-4104-9879-69A2136F7DC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ssue Tracking"/>
        </a:ext>
      </dgm:extLst>
    </dgm:pt>
    <dgm:pt modelId="{C868AEB1-372F-4ACC-99C1-63C332E6655E}" type="pres">
      <dgm:prSet presAssocID="{E443E9D4-65AA-4104-9879-69A2136F7DCD}" presName="spaceRect" presStyleCnt="0"/>
      <dgm:spPr/>
    </dgm:pt>
    <dgm:pt modelId="{C4C5141E-DE2A-4C53-9B6C-11922BCEC084}" type="pres">
      <dgm:prSet presAssocID="{E443E9D4-65AA-4104-9879-69A2136F7DCD}" presName="parTx" presStyleLbl="revTx" presStyleIdx="1" presStyleCnt="4">
        <dgm:presLayoutVars>
          <dgm:chMax val="0"/>
          <dgm:chPref val="0"/>
        </dgm:presLayoutVars>
      </dgm:prSet>
      <dgm:spPr/>
    </dgm:pt>
    <dgm:pt modelId="{C13126DC-7EEE-43A6-B9E0-D10DE54FF5E9}" type="pres">
      <dgm:prSet presAssocID="{DDA37921-DDC9-4F26-9F2E-5A2194F66CBC}" presName="sibTrans" presStyleCnt="0"/>
      <dgm:spPr/>
    </dgm:pt>
    <dgm:pt modelId="{E9CC42D4-3BC1-4EB4-BDB7-06FAF85F911E}" type="pres">
      <dgm:prSet presAssocID="{FA4B8267-96D5-4D58-A31A-424CCD5BE14B}" presName="compNode" presStyleCnt="0"/>
      <dgm:spPr/>
    </dgm:pt>
    <dgm:pt modelId="{B202C4A2-B429-4183-94E5-7B79FF23EDFF}" type="pres">
      <dgm:prSet presAssocID="{FA4B8267-96D5-4D58-A31A-424CCD5BE14B}" presName="bgRect" presStyleLbl="bgShp" presStyleIdx="2" presStyleCnt="4"/>
      <dgm:spPr/>
    </dgm:pt>
    <dgm:pt modelId="{EF85A8BD-4016-492E-82B6-36FE8E801D42}" type="pres">
      <dgm:prSet presAssocID="{FA4B8267-96D5-4D58-A31A-424CCD5BE14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262E2EC8-240E-4688-8F7A-A5567806791C}" type="pres">
      <dgm:prSet presAssocID="{FA4B8267-96D5-4D58-A31A-424CCD5BE14B}" presName="spaceRect" presStyleCnt="0"/>
      <dgm:spPr/>
    </dgm:pt>
    <dgm:pt modelId="{AD4FC800-BEA2-446F-96DC-60C25B979F36}" type="pres">
      <dgm:prSet presAssocID="{FA4B8267-96D5-4D58-A31A-424CCD5BE14B}" presName="parTx" presStyleLbl="revTx" presStyleIdx="2" presStyleCnt="4">
        <dgm:presLayoutVars>
          <dgm:chMax val="0"/>
          <dgm:chPref val="0"/>
        </dgm:presLayoutVars>
      </dgm:prSet>
      <dgm:spPr/>
    </dgm:pt>
    <dgm:pt modelId="{1A3B8DA9-3D56-4F74-9F0E-DBDB9B2822EF}" type="pres">
      <dgm:prSet presAssocID="{AE136FF3-6618-4F85-8BBC-C29A1E3F9E8F}" presName="sibTrans" presStyleCnt="0"/>
      <dgm:spPr/>
    </dgm:pt>
    <dgm:pt modelId="{4C972DB2-16F3-499A-9F02-2F833D82D020}" type="pres">
      <dgm:prSet presAssocID="{C0F2EF75-9745-4B0F-9D48-3BD97323FDB4}" presName="compNode" presStyleCnt="0"/>
      <dgm:spPr/>
    </dgm:pt>
    <dgm:pt modelId="{5231DB8A-4E1B-4357-9CE8-B52CAFB45BAA}" type="pres">
      <dgm:prSet presAssocID="{C0F2EF75-9745-4B0F-9D48-3BD97323FDB4}" presName="bgRect" presStyleLbl="bgShp" presStyleIdx="3" presStyleCnt="4"/>
      <dgm:spPr/>
    </dgm:pt>
    <dgm:pt modelId="{65062F2C-7412-4B4A-8E36-04443B274D64}" type="pres">
      <dgm:prSet presAssocID="{C0F2EF75-9745-4B0F-9D48-3BD97323FD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86CC00FA-1F38-40E0-9AE3-0A5E4254422C}" type="pres">
      <dgm:prSet presAssocID="{C0F2EF75-9745-4B0F-9D48-3BD97323FDB4}" presName="spaceRect" presStyleCnt="0"/>
      <dgm:spPr/>
    </dgm:pt>
    <dgm:pt modelId="{D2093289-C33C-4112-B542-DF8969AFC520}" type="pres">
      <dgm:prSet presAssocID="{C0F2EF75-9745-4B0F-9D48-3BD97323FDB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5FA8615-4CF4-45C8-87D7-DA43EA0D76CE}" type="presOf" srcId="{FA4B8267-96D5-4D58-A31A-424CCD5BE14B}" destId="{AD4FC800-BEA2-446F-96DC-60C25B979F36}" srcOrd="0" destOrd="0" presId="urn:microsoft.com/office/officeart/2018/2/layout/IconVerticalSolidList"/>
    <dgm:cxn modelId="{639B7234-865B-4D95-9CED-73EAF5793D6D}" type="presOf" srcId="{E443E9D4-65AA-4104-9879-69A2136F7DCD}" destId="{C4C5141E-DE2A-4C53-9B6C-11922BCEC084}" srcOrd="0" destOrd="0" presId="urn:microsoft.com/office/officeart/2018/2/layout/IconVerticalSolidList"/>
    <dgm:cxn modelId="{76338934-FC48-4C26-BF02-0F9EDAE0E301}" type="presOf" srcId="{C0F2EF75-9745-4B0F-9D48-3BD97323FDB4}" destId="{D2093289-C33C-4112-B542-DF8969AFC520}" srcOrd="0" destOrd="0" presId="urn:microsoft.com/office/officeart/2018/2/layout/IconVerticalSolidList"/>
    <dgm:cxn modelId="{7C29F939-BE9A-4BE2-ACE7-A7DFB1A4A7B4}" type="presOf" srcId="{13705C5F-4912-48A9-B6C7-D38812636E64}" destId="{19E77BA9-702A-4819-AD3B-8E6D9960E029}" srcOrd="0" destOrd="0" presId="urn:microsoft.com/office/officeart/2018/2/layout/IconVerticalSolidList"/>
    <dgm:cxn modelId="{A136D86E-543F-4D9C-AE33-BA0852C60BAC}" srcId="{CB402483-1E1A-465B-8A10-C851FB778901}" destId="{FA4B8267-96D5-4D58-A31A-424CCD5BE14B}" srcOrd="2" destOrd="0" parTransId="{4586F839-46C3-4493-BFA0-8F29BEBB76D0}" sibTransId="{AE136FF3-6618-4F85-8BBC-C29A1E3F9E8F}"/>
    <dgm:cxn modelId="{4918E1A0-9081-41D0-8B00-F1F0E3F768EA}" type="presOf" srcId="{CB402483-1E1A-465B-8A10-C851FB778901}" destId="{BBE13FB8-CEFA-45AC-A5E3-FD0B5BA223A5}" srcOrd="0" destOrd="0" presId="urn:microsoft.com/office/officeart/2018/2/layout/IconVerticalSolidList"/>
    <dgm:cxn modelId="{D7EB21B0-F32E-4BD3-AC7E-1CD2C2BF7CDB}" srcId="{CB402483-1E1A-465B-8A10-C851FB778901}" destId="{E443E9D4-65AA-4104-9879-69A2136F7DCD}" srcOrd="1" destOrd="0" parTransId="{D4322091-B9E9-46E5-9247-7C7A197F92EA}" sibTransId="{DDA37921-DDC9-4F26-9F2E-5A2194F66CBC}"/>
    <dgm:cxn modelId="{EC5B11CD-BCE7-4CBA-B2F6-8E8B9DB12FDD}" srcId="{CB402483-1E1A-465B-8A10-C851FB778901}" destId="{C0F2EF75-9745-4B0F-9D48-3BD97323FDB4}" srcOrd="3" destOrd="0" parTransId="{D3973DF8-D88E-4144-AE72-233B8A2B976D}" sibTransId="{B7DC3505-7639-412B-8F4F-AA361B782770}"/>
    <dgm:cxn modelId="{79B487D1-C093-4EB9-ADF1-9BCEE9F97088}" srcId="{CB402483-1E1A-465B-8A10-C851FB778901}" destId="{13705C5F-4912-48A9-B6C7-D38812636E64}" srcOrd="0" destOrd="0" parTransId="{4116FF2F-B656-4992-AC18-0BBEAA09A2AE}" sibTransId="{618B9034-074A-4F76-B2C0-753B9971E0A8}"/>
    <dgm:cxn modelId="{BA88E3C5-DDC2-4526-A50C-F4A1B723998B}" type="presParOf" srcId="{BBE13FB8-CEFA-45AC-A5E3-FD0B5BA223A5}" destId="{3230A30C-4B82-4C99-B794-BFD7C863A0DB}" srcOrd="0" destOrd="0" presId="urn:microsoft.com/office/officeart/2018/2/layout/IconVerticalSolidList"/>
    <dgm:cxn modelId="{073DBA98-0F80-4EDE-A248-62FF6CB2257A}" type="presParOf" srcId="{3230A30C-4B82-4C99-B794-BFD7C863A0DB}" destId="{E7C69D9B-A40D-418C-A590-B4E1150E0033}" srcOrd="0" destOrd="0" presId="urn:microsoft.com/office/officeart/2018/2/layout/IconVerticalSolidList"/>
    <dgm:cxn modelId="{DC287F97-45F9-4E2B-9840-997174B234B8}" type="presParOf" srcId="{3230A30C-4B82-4C99-B794-BFD7C863A0DB}" destId="{099B4BC9-316D-4E72-8212-C4D320D9B361}" srcOrd="1" destOrd="0" presId="urn:microsoft.com/office/officeart/2018/2/layout/IconVerticalSolidList"/>
    <dgm:cxn modelId="{183824C2-CDB3-4821-B8A1-9D738DF1173C}" type="presParOf" srcId="{3230A30C-4B82-4C99-B794-BFD7C863A0DB}" destId="{04916186-8AAA-4A7F-9F90-DCE09902AE95}" srcOrd="2" destOrd="0" presId="urn:microsoft.com/office/officeart/2018/2/layout/IconVerticalSolidList"/>
    <dgm:cxn modelId="{3E6F46A6-62DF-4E5E-85B9-EA8436515965}" type="presParOf" srcId="{3230A30C-4B82-4C99-B794-BFD7C863A0DB}" destId="{19E77BA9-702A-4819-AD3B-8E6D9960E029}" srcOrd="3" destOrd="0" presId="urn:microsoft.com/office/officeart/2018/2/layout/IconVerticalSolidList"/>
    <dgm:cxn modelId="{85DC1BF9-BCD9-444F-9A4A-96EC100AA545}" type="presParOf" srcId="{BBE13FB8-CEFA-45AC-A5E3-FD0B5BA223A5}" destId="{7BE15CDC-0D77-410D-AB1D-7E176FF8C2D2}" srcOrd="1" destOrd="0" presId="urn:microsoft.com/office/officeart/2018/2/layout/IconVerticalSolidList"/>
    <dgm:cxn modelId="{AFF7B741-4E2A-4BE3-9F24-CBE0244F9956}" type="presParOf" srcId="{BBE13FB8-CEFA-45AC-A5E3-FD0B5BA223A5}" destId="{57A3307D-3C31-428B-AC0B-D29DF5AA0602}" srcOrd="2" destOrd="0" presId="urn:microsoft.com/office/officeart/2018/2/layout/IconVerticalSolidList"/>
    <dgm:cxn modelId="{D564196F-52A7-4B52-AE6B-C50ED87B40F5}" type="presParOf" srcId="{57A3307D-3C31-428B-AC0B-D29DF5AA0602}" destId="{A70C797C-7A61-43B4-9BC0-1AFFAEB0E8DB}" srcOrd="0" destOrd="0" presId="urn:microsoft.com/office/officeart/2018/2/layout/IconVerticalSolidList"/>
    <dgm:cxn modelId="{C1BADFFC-3F45-45CC-B3BF-9723288CC128}" type="presParOf" srcId="{57A3307D-3C31-428B-AC0B-D29DF5AA0602}" destId="{B062EC33-618A-4638-927B-B09ED7EA2FEE}" srcOrd="1" destOrd="0" presId="urn:microsoft.com/office/officeart/2018/2/layout/IconVerticalSolidList"/>
    <dgm:cxn modelId="{D173BA72-1021-45FC-AE81-90FE3253346D}" type="presParOf" srcId="{57A3307D-3C31-428B-AC0B-D29DF5AA0602}" destId="{C868AEB1-372F-4ACC-99C1-63C332E6655E}" srcOrd="2" destOrd="0" presId="urn:microsoft.com/office/officeart/2018/2/layout/IconVerticalSolidList"/>
    <dgm:cxn modelId="{CBD7B16D-0026-4A02-AB83-82A372BB254B}" type="presParOf" srcId="{57A3307D-3C31-428B-AC0B-D29DF5AA0602}" destId="{C4C5141E-DE2A-4C53-9B6C-11922BCEC084}" srcOrd="3" destOrd="0" presId="urn:microsoft.com/office/officeart/2018/2/layout/IconVerticalSolidList"/>
    <dgm:cxn modelId="{D5EC8C51-ECD3-4194-A307-F4B32A24F433}" type="presParOf" srcId="{BBE13FB8-CEFA-45AC-A5E3-FD0B5BA223A5}" destId="{C13126DC-7EEE-43A6-B9E0-D10DE54FF5E9}" srcOrd="3" destOrd="0" presId="urn:microsoft.com/office/officeart/2018/2/layout/IconVerticalSolidList"/>
    <dgm:cxn modelId="{A33AD42A-9142-4D5A-982A-26B9A63FC7FE}" type="presParOf" srcId="{BBE13FB8-CEFA-45AC-A5E3-FD0B5BA223A5}" destId="{E9CC42D4-3BC1-4EB4-BDB7-06FAF85F911E}" srcOrd="4" destOrd="0" presId="urn:microsoft.com/office/officeart/2018/2/layout/IconVerticalSolidList"/>
    <dgm:cxn modelId="{C56C4D50-A32F-41F8-B838-C9A52ADAE931}" type="presParOf" srcId="{E9CC42D4-3BC1-4EB4-BDB7-06FAF85F911E}" destId="{B202C4A2-B429-4183-94E5-7B79FF23EDFF}" srcOrd="0" destOrd="0" presId="urn:microsoft.com/office/officeart/2018/2/layout/IconVerticalSolidList"/>
    <dgm:cxn modelId="{C7295518-C362-4AEB-8EF2-3D7AECC8D4B9}" type="presParOf" srcId="{E9CC42D4-3BC1-4EB4-BDB7-06FAF85F911E}" destId="{EF85A8BD-4016-492E-82B6-36FE8E801D42}" srcOrd="1" destOrd="0" presId="urn:microsoft.com/office/officeart/2018/2/layout/IconVerticalSolidList"/>
    <dgm:cxn modelId="{0B9EE05B-F5FB-438E-A7B6-369E8CB991A4}" type="presParOf" srcId="{E9CC42D4-3BC1-4EB4-BDB7-06FAF85F911E}" destId="{262E2EC8-240E-4688-8F7A-A5567806791C}" srcOrd="2" destOrd="0" presId="urn:microsoft.com/office/officeart/2018/2/layout/IconVerticalSolidList"/>
    <dgm:cxn modelId="{0115282B-7EFF-4632-9F9B-0E5025FC0C98}" type="presParOf" srcId="{E9CC42D4-3BC1-4EB4-BDB7-06FAF85F911E}" destId="{AD4FC800-BEA2-446F-96DC-60C25B979F36}" srcOrd="3" destOrd="0" presId="urn:microsoft.com/office/officeart/2018/2/layout/IconVerticalSolidList"/>
    <dgm:cxn modelId="{EB0545B6-4DB2-4765-8878-29503A505FF9}" type="presParOf" srcId="{BBE13FB8-CEFA-45AC-A5E3-FD0B5BA223A5}" destId="{1A3B8DA9-3D56-4F74-9F0E-DBDB9B2822EF}" srcOrd="5" destOrd="0" presId="urn:microsoft.com/office/officeart/2018/2/layout/IconVerticalSolidList"/>
    <dgm:cxn modelId="{03B208A9-8F20-4565-BCBE-BD1DCD8FDFA4}" type="presParOf" srcId="{BBE13FB8-CEFA-45AC-A5E3-FD0B5BA223A5}" destId="{4C972DB2-16F3-499A-9F02-2F833D82D020}" srcOrd="6" destOrd="0" presId="urn:microsoft.com/office/officeart/2018/2/layout/IconVerticalSolidList"/>
    <dgm:cxn modelId="{21EDA999-B312-4079-A18A-A72CADB94272}" type="presParOf" srcId="{4C972DB2-16F3-499A-9F02-2F833D82D020}" destId="{5231DB8A-4E1B-4357-9CE8-B52CAFB45BAA}" srcOrd="0" destOrd="0" presId="urn:microsoft.com/office/officeart/2018/2/layout/IconVerticalSolidList"/>
    <dgm:cxn modelId="{0249726F-7AE8-456B-A6E4-19A289B126B6}" type="presParOf" srcId="{4C972DB2-16F3-499A-9F02-2F833D82D020}" destId="{65062F2C-7412-4B4A-8E36-04443B274D64}" srcOrd="1" destOrd="0" presId="urn:microsoft.com/office/officeart/2018/2/layout/IconVerticalSolidList"/>
    <dgm:cxn modelId="{D90DDECC-7F92-4E9E-B45A-CCFC89812656}" type="presParOf" srcId="{4C972DB2-16F3-499A-9F02-2F833D82D020}" destId="{86CC00FA-1F38-40E0-9AE3-0A5E4254422C}" srcOrd="2" destOrd="0" presId="urn:microsoft.com/office/officeart/2018/2/layout/IconVerticalSolidList"/>
    <dgm:cxn modelId="{70EDBDD1-8760-4FB8-95AB-B0576590F331}" type="presParOf" srcId="{4C972DB2-16F3-499A-9F02-2F833D82D020}" destId="{D2093289-C33C-4112-B542-DF8969AFC5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910502-F1F0-4514-9592-3D75399FE4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204498-AB67-4B07-868F-57EEC395791A}">
      <dgm:prSet/>
      <dgm:spPr/>
      <dgm:t>
        <a:bodyPr/>
        <a:lstStyle/>
        <a:p>
          <a:r>
            <a:rPr lang="en-US" b="1"/>
            <a:t>Great for Connection Pooling</a:t>
          </a:r>
          <a:endParaRPr lang="en-US"/>
        </a:p>
      </dgm:t>
    </dgm:pt>
    <dgm:pt modelId="{9EDDE157-3A19-4B3E-98A6-B47201C5D965}" type="parTrans" cxnId="{2FBA8D2B-5C43-4E5C-83C2-766E8E35EFE8}">
      <dgm:prSet/>
      <dgm:spPr/>
      <dgm:t>
        <a:bodyPr/>
        <a:lstStyle/>
        <a:p>
          <a:endParaRPr lang="en-US"/>
        </a:p>
      </dgm:t>
    </dgm:pt>
    <dgm:pt modelId="{585DCE45-5A05-44A4-B813-B8CC7484EBA6}" type="sibTrans" cxnId="{2FBA8D2B-5C43-4E5C-83C2-766E8E35EFE8}">
      <dgm:prSet/>
      <dgm:spPr/>
      <dgm:t>
        <a:bodyPr/>
        <a:lstStyle/>
        <a:p>
          <a:endParaRPr lang="en-US"/>
        </a:p>
      </dgm:t>
    </dgm:pt>
    <dgm:pt modelId="{776136A5-613C-4004-B20B-07D6AF5E63CF}">
      <dgm:prSet/>
      <dgm:spPr/>
      <dgm:t>
        <a:bodyPr/>
        <a:lstStyle/>
        <a:p>
          <a:r>
            <a:rPr lang="en-US" b="1"/>
            <a:t>Can assist with Read-Write Splitting </a:t>
          </a:r>
          <a:endParaRPr lang="en-US"/>
        </a:p>
      </dgm:t>
    </dgm:pt>
    <dgm:pt modelId="{E22C37EE-219B-4D14-8055-CB0400F060B9}" type="parTrans" cxnId="{B53A61BD-1D0B-4F87-AAE0-78454B985F4F}">
      <dgm:prSet/>
      <dgm:spPr/>
      <dgm:t>
        <a:bodyPr/>
        <a:lstStyle/>
        <a:p>
          <a:endParaRPr lang="en-US"/>
        </a:p>
      </dgm:t>
    </dgm:pt>
    <dgm:pt modelId="{F7F78DF3-0874-4734-BC59-F4702963D14E}" type="sibTrans" cxnId="{B53A61BD-1D0B-4F87-AAE0-78454B985F4F}">
      <dgm:prSet/>
      <dgm:spPr/>
      <dgm:t>
        <a:bodyPr/>
        <a:lstStyle/>
        <a:p>
          <a:endParaRPr lang="en-US"/>
        </a:p>
      </dgm:t>
    </dgm:pt>
    <dgm:pt modelId="{AA6C89D3-D871-47A1-BF60-6DFB9187DD8C}">
      <dgm:prSet/>
      <dgm:spPr/>
      <dgm:t>
        <a:bodyPr/>
        <a:lstStyle/>
        <a:p>
          <a:r>
            <a:rPr lang="en-US" b="1"/>
            <a:t>Supports TTL (Time to Live) based Query Caching </a:t>
          </a:r>
          <a:endParaRPr lang="en-US"/>
        </a:p>
      </dgm:t>
    </dgm:pt>
    <dgm:pt modelId="{57A5E86E-BC53-43B6-BC8D-4DFB1764DE8F}" type="parTrans" cxnId="{01823FC4-F85C-4E5E-8784-03319683D1F2}">
      <dgm:prSet/>
      <dgm:spPr/>
      <dgm:t>
        <a:bodyPr/>
        <a:lstStyle/>
        <a:p>
          <a:endParaRPr lang="en-US"/>
        </a:p>
      </dgm:t>
    </dgm:pt>
    <dgm:pt modelId="{12CA218A-E903-421D-8A6D-08ADD28A3E2B}" type="sibTrans" cxnId="{01823FC4-F85C-4E5E-8784-03319683D1F2}">
      <dgm:prSet/>
      <dgm:spPr/>
      <dgm:t>
        <a:bodyPr/>
        <a:lstStyle/>
        <a:p>
          <a:endParaRPr lang="en-US"/>
        </a:p>
      </dgm:t>
    </dgm:pt>
    <dgm:pt modelId="{2B9D0267-BF7A-4E53-8F5D-881CF782E169}">
      <dgm:prSet/>
      <dgm:spPr/>
      <dgm:t>
        <a:bodyPr/>
        <a:lstStyle/>
        <a:p>
          <a:r>
            <a:rPr lang="en-US" b="1"/>
            <a:t>Helps to improve High Availability with Failover Handling </a:t>
          </a:r>
          <a:endParaRPr lang="en-US"/>
        </a:p>
      </dgm:t>
    </dgm:pt>
    <dgm:pt modelId="{22A1D84C-2DF8-4D26-AEB0-D89C2BFDE5FC}" type="parTrans" cxnId="{90E60452-38C4-4732-8DB4-D466453C8383}">
      <dgm:prSet/>
      <dgm:spPr/>
      <dgm:t>
        <a:bodyPr/>
        <a:lstStyle/>
        <a:p>
          <a:endParaRPr lang="en-US"/>
        </a:p>
      </dgm:t>
    </dgm:pt>
    <dgm:pt modelId="{61E93367-7414-438F-9952-4F0A53E38E90}" type="sibTrans" cxnId="{90E60452-38C4-4732-8DB4-D466453C8383}">
      <dgm:prSet/>
      <dgm:spPr/>
      <dgm:t>
        <a:bodyPr/>
        <a:lstStyle/>
        <a:p>
          <a:endParaRPr lang="en-US"/>
        </a:p>
      </dgm:t>
    </dgm:pt>
    <dgm:pt modelId="{31EFD28D-ECFF-4FC2-B0D9-3B467E9966B6}" type="pres">
      <dgm:prSet presAssocID="{BC910502-F1F0-4514-9592-3D75399FE453}" presName="root" presStyleCnt="0">
        <dgm:presLayoutVars>
          <dgm:dir/>
          <dgm:resizeHandles val="exact"/>
        </dgm:presLayoutVars>
      </dgm:prSet>
      <dgm:spPr/>
    </dgm:pt>
    <dgm:pt modelId="{B5566969-0364-4B04-B6F8-CA5075C0B4C0}" type="pres">
      <dgm:prSet presAssocID="{D6204498-AB67-4B07-868F-57EEC395791A}" presName="compNode" presStyleCnt="0"/>
      <dgm:spPr/>
    </dgm:pt>
    <dgm:pt modelId="{7690ED46-F3E0-40B9-B4B2-4D24DE3A2E77}" type="pres">
      <dgm:prSet presAssocID="{D6204498-AB67-4B07-868F-57EEC395791A}" presName="bgRect" presStyleLbl="bgShp" presStyleIdx="0" presStyleCnt="4"/>
      <dgm:spPr/>
    </dgm:pt>
    <dgm:pt modelId="{D238A141-ED73-43BB-82A5-74BBD19262B9}" type="pres">
      <dgm:prSet presAssocID="{D6204498-AB67-4B07-868F-57EEC39579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DABC618D-A56A-408F-A326-C58CDAFE661C}" type="pres">
      <dgm:prSet presAssocID="{D6204498-AB67-4B07-868F-57EEC395791A}" presName="spaceRect" presStyleCnt="0"/>
      <dgm:spPr/>
    </dgm:pt>
    <dgm:pt modelId="{8C19B572-60AB-4293-8C30-EA0B706D81E6}" type="pres">
      <dgm:prSet presAssocID="{D6204498-AB67-4B07-868F-57EEC395791A}" presName="parTx" presStyleLbl="revTx" presStyleIdx="0" presStyleCnt="4">
        <dgm:presLayoutVars>
          <dgm:chMax val="0"/>
          <dgm:chPref val="0"/>
        </dgm:presLayoutVars>
      </dgm:prSet>
      <dgm:spPr/>
    </dgm:pt>
    <dgm:pt modelId="{6C985AAD-3C51-4556-85F6-356849690209}" type="pres">
      <dgm:prSet presAssocID="{585DCE45-5A05-44A4-B813-B8CC7484EBA6}" presName="sibTrans" presStyleCnt="0"/>
      <dgm:spPr/>
    </dgm:pt>
    <dgm:pt modelId="{ED91AB5C-441A-4C6A-868D-52135BAFB219}" type="pres">
      <dgm:prSet presAssocID="{776136A5-613C-4004-B20B-07D6AF5E63CF}" presName="compNode" presStyleCnt="0"/>
      <dgm:spPr/>
    </dgm:pt>
    <dgm:pt modelId="{B9EAF558-374B-4FAD-844C-87D1B571EB58}" type="pres">
      <dgm:prSet presAssocID="{776136A5-613C-4004-B20B-07D6AF5E63CF}" presName="bgRect" presStyleLbl="bgShp" presStyleIdx="1" presStyleCnt="4"/>
      <dgm:spPr/>
    </dgm:pt>
    <dgm:pt modelId="{7A886A62-9211-4CE7-8941-8088746363F6}" type="pres">
      <dgm:prSet presAssocID="{776136A5-613C-4004-B20B-07D6AF5E63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44BF2CB-9783-4E30-BD0B-390AC2C8F4CA}" type="pres">
      <dgm:prSet presAssocID="{776136A5-613C-4004-B20B-07D6AF5E63CF}" presName="spaceRect" presStyleCnt="0"/>
      <dgm:spPr/>
    </dgm:pt>
    <dgm:pt modelId="{93BE652A-1BE3-43FC-85C2-B994FC273A86}" type="pres">
      <dgm:prSet presAssocID="{776136A5-613C-4004-B20B-07D6AF5E63CF}" presName="parTx" presStyleLbl="revTx" presStyleIdx="1" presStyleCnt="4">
        <dgm:presLayoutVars>
          <dgm:chMax val="0"/>
          <dgm:chPref val="0"/>
        </dgm:presLayoutVars>
      </dgm:prSet>
      <dgm:spPr/>
    </dgm:pt>
    <dgm:pt modelId="{E868BA24-C3A6-4142-95BB-151370CD819D}" type="pres">
      <dgm:prSet presAssocID="{F7F78DF3-0874-4734-BC59-F4702963D14E}" presName="sibTrans" presStyleCnt="0"/>
      <dgm:spPr/>
    </dgm:pt>
    <dgm:pt modelId="{B41DFBEA-37EE-451F-B38D-80E8454FD358}" type="pres">
      <dgm:prSet presAssocID="{AA6C89D3-D871-47A1-BF60-6DFB9187DD8C}" presName="compNode" presStyleCnt="0"/>
      <dgm:spPr/>
    </dgm:pt>
    <dgm:pt modelId="{B7432233-1A36-4860-855D-7091C7C17490}" type="pres">
      <dgm:prSet presAssocID="{AA6C89D3-D871-47A1-BF60-6DFB9187DD8C}" presName="bgRect" presStyleLbl="bgShp" presStyleIdx="2" presStyleCnt="4"/>
      <dgm:spPr/>
    </dgm:pt>
    <dgm:pt modelId="{5F0A7B10-F5AD-4F85-8C90-132157C31BC4}" type="pres">
      <dgm:prSet presAssocID="{AA6C89D3-D871-47A1-BF60-6DFB9187DD8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FB6C30-0886-45E2-90B5-E2BC6DF6B736}" type="pres">
      <dgm:prSet presAssocID="{AA6C89D3-D871-47A1-BF60-6DFB9187DD8C}" presName="spaceRect" presStyleCnt="0"/>
      <dgm:spPr/>
    </dgm:pt>
    <dgm:pt modelId="{2EF5A340-1B47-4057-BD02-622E9552B71B}" type="pres">
      <dgm:prSet presAssocID="{AA6C89D3-D871-47A1-BF60-6DFB9187DD8C}" presName="parTx" presStyleLbl="revTx" presStyleIdx="2" presStyleCnt="4">
        <dgm:presLayoutVars>
          <dgm:chMax val="0"/>
          <dgm:chPref val="0"/>
        </dgm:presLayoutVars>
      </dgm:prSet>
      <dgm:spPr/>
    </dgm:pt>
    <dgm:pt modelId="{64E9654B-7F88-459D-8A27-087E27D2EE36}" type="pres">
      <dgm:prSet presAssocID="{12CA218A-E903-421D-8A6D-08ADD28A3E2B}" presName="sibTrans" presStyleCnt="0"/>
      <dgm:spPr/>
    </dgm:pt>
    <dgm:pt modelId="{A4437601-90DA-4B15-9548-A485A1E8CCA9}" type="pres">
      <dgm:prSet presAssocID="{2B9D0267-BF7A-4E53-8F5D-881CF782E169}" presName="compNode" presStyleCnt="0"/>
      <dgm:spPr/>
    </dgm:pt>
    <dgm:pt modelId="{D9BEFE25-C3C5-417B-B17D-34B4FC6EDB04}" type="pres">
      <dgm:prSet presAssocID="{2B9D0267-BF7A-4E53-8F5D-881CF782E169}" presName="bgRect" presStyleLbl="bgShp" presStyleIdx="3" presStyleCnt="4"/>
      <dgm:spPr/>
    </dgm:pt>
    <dgm:pt modelId="{2069AB27-18A2-4DE1-8BEA-77170D0A5C3B}" type="pres">
      <dgm:prSet presAssocID="{2B9D0267-BF7A-4E53-8F5D-881CF782E1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989C4785-1391-4DBC-A33A-A49C2467A281}" type="pres">
      <dgm:prSet presAssocID="{2B9D0267-BF7A-4E53-8F5D-881CF782E169}" presName="spaceRect" presStyleCnt="0"/>
      <dgm:spPr/>
    </dgm:pt>
    <dgm:pt modelId="{DD48973B-DB5D-4239-BDBF-64631572E11A}" type="pres">
      <dgm:prSet presAssocID="{2B9D0267-BF7A-4E53-8F5D-881CF782E16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FBA8D2B-5C43-4E5C-83C2-766E8E35EFE8}" srcId="{BC910502-F1F0-4514-9592-3D75399FE453}" destId="{D6204498-AB67-4B07-868F-57EEC395791A}" srcOrd="0" destOrd="0" parTransId="{9EDDE157-3A19-4B3E-98A6-B47201C5D965}" sibTransId="{585DCE45-5A05-44A4-B813-B8CC7484EBA6}"/>
    <dgm:cxn modelId="{8F639E4A-16EF-4D57-8C6D-3FA5FA80B56D}" type="presOf" srcId="{2B9D0267-BF7A-4E53-8F5D-881CF782E169}" destId="{DD48973B-DB5D-4239-BDBF-64631572E11A}" srcOrd="0" destOrd="0" presId="urn:microsoft.com/office/officeart/2018/2/layout/IconVerticalSolidList"/>
    <dgm:cxn modelId="{90E60452-38C4-4732-8DB4-D466453C8383}" srcId="{BC910502-F1F0-4514-9592-3D75399FE453}" destId="{2B9D0267-BF7A-4E53-8F5D-881CF782E169}" srcOrd="3" destOrd="0" parTransId="{22A1D84C-2DF8-4D26-AEB0-D89C2BFDE5FC}" sibTransId="{61E93367-7414-438F-9952-4F0A53E38E90}"/>
    <dgm:cxn modelId="{D6B27B65-6015-4002-AAF6-115EA0AFE26F}" type="presOf" srcId="{776136A5-613C-4004-B20B-07D6AF5E63CF}" destId="{93BE652A-1BE3-43FC-85C2-B994FC273A86}" srcOrd="0" destOrd="0" presId="urn:microsoft.com/office/officeart/2018/2/layout/IconVerticalSolidList"/>
    <dgm:cxn modelId="{3486436A-9CED-40B2-B61F-AFAF37C10EDD}" type="presOf" srcId="{AA6C89D3-D871-47A1-BF60-6DFB9187DD8C}" destId="{2EF5A340-1B47-4057-BD02-622E9552B71B}" srcOrd="0" destOrd="0" presId="urn:microsoft.com/office/officeart/2018/2/layout/IconVerticalSolidList"/>
    <dgm:cxn modelId="{AC56BD6D-303D-4F97-8C14-05EA9B1FCC6F}" type="presOf" srcId="{D6204498-AB67-4B07-868F-57EEC395791A}" destId="{8C19B572-60AB-4293-8C30-EA0B706D81E6}" srcOrd="0" destOrd="0" presId="urn:microsoft.com/office/officeart/2018/2/layout/IconVerticalSolidList"/>
    <dgm:cxn modelId="{EBD4D0B3-A9FD-44E4-B8A6-666CBD169B3C}" type="presOf" srcId="{BC910502-F1F0-4514-9592-3D75399FE453}" destId="{31EFD28D-ECFF-4FC2-B0D9-3B467E9966B6}" srcOrd="0" destOrd="0" presId="urn:microsoft.com/office/officeart/2018/2/layout/IconVerticalSolidList"/>
    <dgm:cxn modelId="{B53A61BD-1D0B-4F87-AAE0-78454B985F4F}" srcId="{BC910502-F1F0-4514-9592-3D75399FE453}" destId="{776136A5-613C-4004-B20B-07D6AF5E63CF}" srcOrd="1" destOrd="0" parTransId="{E22C37EE-219B-4D14-8055-CB0400F060B9}" sibTransId="{F7F78DF3-0874-4734-BC59-F4702963D14E}"/>
    <dgm:cxn modelId="{01823FC4-F85C-4E5E-8784-03319683D1F2}" srcId="{BC910502-F1F0-4514-9592-3D75399FE453}" destId="{AA6C89D3-D871-47A1-BF60-6DFB9187DD8C}" srcOrd="2" destOrd="0" parTransId="{57A5E86E-BC53-43B6-BC8D-4DFB1764DE8F}" sibTransId="{12CA218A-E903-421D-8A6D-08ADD28A3E2B}"/>
    <dgm:cxn modelId="{63EA1B65-DC30-4F8F-B397-567308E2F47B}" type="presParOf" srcId="{31EFD28D-ECFF-4FC2-B0D9-3B467E9966B6}" destId="{B5566969-0364-4B04-B6F8-CA5075C0B4C0}" srcOrd="0" destOrd="0" presId="urn:microsoft.com/office/officeart/2018/2/layout/IconVerticalSolidList"/>
    <dgm:cxn modelId="{BBB8F862-0F8A-4FA2-A252-D3DA1E5DBD7C}" type="presParOf" srcId="{B5566969-0364-4B04-B6F8-CA5075C0B4C0}" destId="{7690ED46-F3E0-40B9-B4B2-4D24DE3A2E77}" srcOrd="0" destOrd="0" presId="urn:microsoft.com/office/officeart/2018/2/layout/IconVerticalSolidList"/>
    <dgm:cxn modelId="{BD1C3285-D392-4C83-9DED-DAB9CBDC9901}" type="presParOf" srcId="{B5566969-0364-4B04-B6F8-CA5075C0B4C0}" destId="{D238A141-ED73-43BB-82A5-74BBD19262B9}" srcOrd="1" destOrd="0" presId="urn:microsoft.com/office/officeart/2018/2/layout/IconVerticalSolidList"/>
    <dgm:cxn modelId="{204949BC-AB7B-4C0F-824D-7F4305AADE5F}" type="presParOf" srcId="{B5566969-0364-4B04-B6F8-CA5075C0B4C0}" destId="{DABC618D-A56A-408F-A326-C58CDAFE661C}" srcOrd="2" destOrd="0" presId="urn:microsoft.com/office/officeart/2018/2/layout/IconVerticalSolidList"/>
    <dgm:cxn modelId="{D2B6A3C2-505E-451B-B37F-A68BD9058723}" type="presParOf" srcId="{B5566969-0364-4B04-B6F8-CA5075C0B4C0}" destId="{8C19B572-60AB-4293-8C30-EA0B706D81E6}" srcOrd="3" destOrd="0" presId="urn:microsoft.com/office/officeart/2018/2/layout/IconVerticalSolidList"/>
    <dgm:cxn modelId="{45F79522-92F4-448F-B56C-9CF61CAB3F63}" type="presParOf" srcId="{31EFD28D-ECFF-4FC2-B0D9-3B467E9966B6}" destId="{6C985AAD-3C51-4556-85F6-356849690209}" srcOrd="1" destOrd="0" presId="urn:microsoft.com/office/officeart/2018/2/layout/IconVerticalSolidList"/>
    <dgm:cxn modelId="{7428E96B-60D4-488A-A0A2-8494B0E29197}" type="presParOf" srcId="{31EFD28D-ECFF-4FC2-B0D9-3B467E9966B6}" destId="{ED91AB5C-441A-4C6A-868D-52135BAFB219}" srcOrd="2" destOrd="0" presId="urn:microsoft.com/office/officeart/2018/2/layout/IconVerticalSolidList"/>
    <dgm:cxn modelId="{19D3E8DF-B823-4273-925C-AC011CC00BFE}" type="presParOf" srcId="{ED91AB5C-441A-4C6A-868D-52135BAFB219}" destId="{B9EAF558-374B-4FAD-844C-87D1B571EB58}" srcOrd="0" destOrd="0" presId="urn:microsoft.com/office/officeart/2018/2/layout/IconVerticalSolidList"/>
    <dgm:cxn modelId="{DBC8052A-ED15-487D-9012-926A5BF4BE95}" type="presParOf" srcId="{ED91AB5C-441A-4C6A-868D-52135BAFB219}" destId="{7A886A62-9211-4CE7-8941-8088746363F6}" srcOrd="1" destOrd="0" presId="urn:microsoft.com/office/officeart/2018/2/layout/IconVerticalSolidList"/>
    <dgm:cxn modelId="{99A2B65A-1327-47CD-8A5E-82B2B22EE916}" type="presParOf" srcId="{ED91AB5C-441A-4C6A-868D-52135BAFB219}" destId="{B44BF2CB-9783-4E30-BD0B-390AC2C8F4CA}" srcOrd="2" destOrd="0" presId="urn:microsoft.com/office/officeart/2018/2/layout/IconVerticalSolidList"/>
    <dgm:cxn modelId="{1A6A50AA-7E70-4306-9B94-F4024ACE6CFE}" type="presParOf" srcId="{ED91AB5C-441A-4C6A-868D-52135BAFB219}" destId="{93BE652A-1BE3-43FC-85C2-B994FC273A86}" srcOrd="3" destOrd="0" presId="urn:microsoft.com/office/officeart/2018/2/layout/IconVerticalSolidList"/>
    <dgm:cxn modelId="{4A139C0E-6C3F-4454-BFA6-2740B1598A55}" type="presParOf" srcId="{31EFD28D-ECFF-4FC2-B0D9-3B467E9966B6}" destId="{E868BA24-C3A6-4142-95BB-151370CD819D}" srcOrd="3" destOrd="0" presId="urn:microsoft.com/office/officeart/2018/2/layout/IconVerticalSolidList"/>
    <dgm:cxn modelId="{FD043802-57BE-48C4-A986-7C0D34A55A84}" type="presParOf" srcId="{31EFD28D-ECFF-4FC2-B0D9-3B467E9966B6}" destId="{B41DFBEA-37EE-451F-B38D-80E8454FD358}" srcOrd="4" destOrd="0" presId="urn:microsoft.com/office/officeart/2018/2/layout/IconVerticalSolidList"/>
    <dgm:cxn modelId="{643E09C5-0ADB-4DF7-85FF-EA537BA95AA0}" type="presParOf" srcId="{B41DFBEA-37EE-451F-B38D-80E8454FD358}" destId="{B7432233-1A36-4860-855D-7091C7C17490}" srcOrd="0" destOrd="0" presId="urn:microsoft.com/office/officeart/2018/2/layout/IconVerticalSolidList"/>
    <dgm:cxn modelId="{DC2852F6-15D2-4F38-8BC7-4BC6D150E776}" type="presParOf" srcId="{B41DFBEA-37EE-451F-B38D-80E8454FD358}" destId="{5F0A7B10-F5AD-4F85-8C90-132157C31BC4}" srcOrd="1" destOrd="0" presId="urn:microsoft.com/office/officeart/2018/2/layout/IconVerticalSolidList"/>
    <dgm:cxn modelId="{9027E442-DC37-45E9-B87C-3482F2FD409C}" type="presParOf" srcId="{B41DFBEA-37EE-451F-B38D-80E8454FD358}" destId="{17FB6C30-0886-45E2-90B5-E2BC6DF6B736}" srcOrd="2" destOrd="0" presId="urn:microsoft.com/office/officeart/2018/2/layout/IconVerticalSolidList"/>
    <dgm:cxn modelId="{7682353E-3DC2-4001-B584-82DB4FA17AB8}" type="presParOf" srcId="{B41DFBEA-37EE-451F-B38D-80E8454FD358}" destId="{2EF5A340-1B47-4057-BD02-622E9552B71B}" srcOrd="3" destOrd="0" presId="urn:microsoft.com/office/officeart/2018/2/layout/IconVerticalSolidList"/>
    <dgm:cxn modelId="{0D9F0E38-BB49-4951-89D1-CC3EE80C6922}" type="presParOf" srcId="{31EFD28D-ECFF-4FC2-B0D9-3B467E9966B6}" destId="{64E9654B-7F88-459D-8A27-087E27D2EE36}" srcOrd="5" destOrd="0" presId="urn:microsoft.com/office/officeart/2018/2/layout/IconVerticalSolidList"/>
    <dgm:cxn modelId="{7AA46865-9F8C-40F4-8359-0ADD56F898A1}" type="presParOf" srcId="{31EFD28D-ECFF-4FC2-B0D9-3B467E9966B6}" destId="{A4437601-90DA-4B15-9548-A485A1E8CCA9}" srcOrd="6" destOrd="0" presId="urn:microsoft.com/office/officeart/2018/2/layout/IconVerticalSolidList"/>
    <dgm:cxn modelId="{61BBE65C-4E69-4DB3-AAF9-625A079FCB01}" type="presParOf" srcId="{A4437601-90DA-4B15-9548-A485A1E8CCA9}" destId="{D9BEFE25-C3C5-417B-B17D-34B4FC6EDB04}" srcOrd="0" destOrd="0" presId="urn:microsoft.com/office/officeart/2018/2/layout/IconVerticalSolidList"/>
    <dgm:cxn modelId="{6AA9A69B-6494-423F-A725-1744F1958C3A}" type="presParOf" srcId="{A4437601-90DA-4B15-9548-A485A1E8CCA9}" destId="{2069AB27-18A2-4DE1-8BEA-77170D0A5C3B}" srcOrd="1" destOrd="0" presId="urn:microsoft.com/office/officeart/2018/2/layout/IconVerticalSolidList"/>
    <dgm:cxn modelId="{51A708CE-CE0D-4B44-B3F4-642408576590}" type="presParOf" srcId="{A4437601-90DA-4B15-9548-A485A1E8CCA9}" destId="{989C4785-1391-4DBC-A33A-A49C2467A281}" srcOrd="2" destOrd="0" presId="urn:microsoft.com/office/officeart/2018/2/layout/IconVerticalSolidList"/>
    <dgm:cxn modelId="{704610A5-F1F3-417D-A9D3-10793E0EFFE8}" type="presParOf" srcId="{A4437601-90DA-4B15-9548-A485A1E8CCA9}" destId="{DD48973B-DB5D-4239-BDBF-64631572E1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E7EDFE-1D2D-41DF-9C8A-B0E5D27A4EE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699989F-5D2B-408F-9631-61C23A12EB4C}">
      <dgm:prSet/>
      <dgm:spPr/>
      <dgm:t>
        <a:bodyPr/>
        <a:lstStyle/>
        <a:p>
          <a:r>
            <a:rPr lang="en-US" b="1"/>
            <a:t>ProxySQL is NOT 100% MySQL Compatible </a:t>
          </a:r>
          <a:endParaRPr lang="en-US"/>
        </a:p>
      </dgm:t>
    </dgm:pt>
    <dgm:pt modelId="{584789D5-5C88-402D-A86B-28F55D2A7E2A}" type="parTrans" cxnId="{2B71C1E9-9FD1-4CF0-BEA3-A562D357B5F0}">
      <dgm:prSet/>
      <dgm:spPr/>
      <dgm:t>
        <a:bodyPr/>
        <a:lstStyle/>
        <a:p>
          <a:endParaRPr lang="en-US"/>
        </a:p>
      </dgm:t>
    </dgm:pt>
    <dgm:pt modelId="{ACAA617F-DDDF-4433-B0A3-3C8AD6117D5C}" type="sibTrans" cxnId="{2B71C1E9-9FD1-4CF0-BEA3-A562D357B5F0}">
      <dgm:prSet/>
      <dgm:spPr/>
      <dgm:t>
        <a:bodyPr/>
        <a:lstStyle/>
        <a:p>
          <a:endParaRPr lang="en-US"/>
        </a:p>
      </dgm:t>
    </dgm:pt>
    <dgm:pt modelId="{9BF09F4F-3FCA-4585-B396-9417DE615974}">
      <dgm:prSet/>
      <dgm:spPr/>
      <dgm:t>
        <a:bodyPr/>
        <a:lstStyle/>
        <a:p>
          <a:r>
            <a:rPr lang="en-US" b="1"/>
            <a:t>Some application Adjustments may need be required</a:t>
          </a:r>
          <a:endParaRPr lang="en-US"/>
        </a:p>
      </dgm:t>
    </dgm:pt>
    <dgm:pt modelId="{D0F2CEF2-6E52-4346-B03A-571740556CEC}" type="parTrans" cxnId="{1C87E96D-E188-43E9-97E7-DCA1551AD514}">
      <dgm:prSet/>
      <dgm:spPr/>
      <dgm:t>
        <a:bodyPr/>
        <a:lstStyle/>
        <a:p>
          <a:endParaRPr lang="en-US"/>
        </a:p>
      </dgm:t>
    </dgm:pt>
    <dgm:pt modelId="{C1B4D972-86C3-4C87-A638-BE47A921D197}" type="sibTrans" cxnId="{1C87E96D-E188-43E9-97E7-DCA1551AD514}">
      <dgm:prSet/>
      <dgm:spPr/>
      <dgm:t>
        <a:bodyPr/>
        <a:lstStyle/>
        <a:p>
          <a:endParaRPr lang="en-US"/>
        </a:p>
      </dgm:t>
    </dgm:pt>
    <dgm:pt modelId="{E322937C-A565-4D20-B057-B73D9C101A9B}">
      <dgm:prSet/>
      <dgm:spPr/>
      <dgm:t>
        <a:bodyPr/>
        <a:lstStyle/>
        <a:p>
          <a:r>
            <a:rPr lang="en-US" b="1"/>
            <a:t>ThreadPool in Percona Server for MySQL, MariaDB </a:t>
          </a:r>
          <a:endParaRPr lang="en-US"/>
        </a:p>
      </dgm:t>
    </dgm:pt>
    <dgm:pt modelId="{1C9CD4D9-85DF-4D35-9FAA-DCD29C0314CB}" type="parTrans" cxnId="{C2A77546-7BFE-4CE2-B3F8-EFB53ED0FED4}">
      <dgm:prSet/>
      <dgm:spPr/>
      <dgm:t>
        <a:bodyPr/>
        <a:lstStyle/>
        <a:p>
          <a:endParaRPr lang="en-US"/>
        </a:p>
      </dgm:t>
    </dgm:pt>
    <dgm:pt modelId="{A96052D6-FCF2-48E4-9ED7-63250B04E04F}" type="sibTrans" cxnId="{C2A77546-7BFE-4CE2-B3F8-EFB53ED0FED4}">
      <dgm:prSet/>
      <dgm:spPr/>
      <dgm:t>
        <a:bodyPr/>
        <a:lstStyle/>
        <a:p>
          <a:endParaRPr lang="en-US"/>
        </a:p>
      </dgm:t>
    </dgm:pt>
    <dgm:pt modelId="{852C6E97-41C8-4503-B683-F9F8D498CC70}">
      <dgm:prSet/>
      <dgm:spPr/>
      <dgm:t>
        <a:bodyPr/>
        <a:lstStyle/>
        <a:p>
          <a:r>
            <a:rPr lang="en-US" b="1"/>
            <a:t>Connection Pool in your Application Server (Java etc)</a:t>
          </a:r>
          <a:endParaRPr lang="en-US"/>
        </a:p>
      </dgm:t>
    </dgm:pt>
    <dgm:pt modelId="{3C1DCBB6-7320-4DDE-99FD-7F7EA485A3CA}" type="parTrans" cxnId="{D0F4D646-ADD5-404B-B032-13B9F5940F81}">
      <dgm:prSet/>
      <dgm:spPr/>
      <dgm:t>
        <a:bodyPr/>
        <a:lstStyle/>
        <a:p>
          <a:endParaRPr lang="en-US"/>
        </a:p>
      </dgm:t>
    </dgm:pt>
    <dgm:pt modelId="{77BF5CE7-90DD-4BDE-BAE9-D241F40B82F8}" type="sibTrans" cxnId="{D0F4D646-ADD5-404B-B032-13B9F5940F81}">
      <dgm:prSet/>
      <dgm:spPr/>
      <dgm:t>
        <a:bodyPr/>
        <a:lstStyle/>
        <a:p>
          <a:endParaRPr lang="en-US"/>
        </a:p>
      </dgm:t>
    </dgm:pt>
    <dgm:pt modelId="{2F6E3AE0-B252-4570-9A3F-B400FF6E9D73}" type="pres">
      <dgm:prSet presAssocID="{8FE7EDFE-1D2D-41DF-9C8A-B0E5D27A4EEC}" presName="root" presStyleCnt="0">
        <dgm:presLayoutVars>
          <dgm:dir/>
          <dgm:resizeHandles val="exact"/>
        </dgm:presLayoutVars>
      </dgm:prSet>
      <dgm:spPr/>
    </dgm:pt>
    <dgm:pt modelId="{00FAD360-CC39-4257-9B68-4AD9BE1FA8C2}" type="pres">
      <dgm:prSet presAssocID="{0699989F-5D2B-408F-9631-61C23A12EB4C}" presName="compNode" presStyleCnt="0"/>
      <dgm:spPr/>
    </dgm:pt>
    <dgm:pt modelId="{F4633B86-28E3-4429-A571-5F1642BF6A81}" type="pres">
      <dgm:prSet presAssocID="{0699989F-5D2B-408F-9631-61C23A12EB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D93F1D1-44A8-4D28-B3B3-B78F62594FB0}" type="pres">
      <dgm:prSet presAssocID="{0699989F-5D2B-408F-9631-61C23A12EB4C}" presName="spaceRect" presStyleCnt="0"/>
      <dgm:spPr/>
    </dgm:pt>
    <dgm:pt modelId="{E4D23002-F194-4817-938E-7A523CA73FF1}" type="pres">
      <dgm:prSet presAssocID="{0699989F-5D2B-408F-9631-61C23A12EB4C}" presName="textRect" presStyleLbl="revTx" presStyleIdx="0" presStyleCnt="4">
        <dgm:presLayoutVars>
          <dgm:chMax val="1"/>
          <dgm:chPref val="1"/>
        </dgm:presLayoutVars>
      </dgm:prSet>
      <dgm:spPr/>
    </dgm:pt>
    <dgm:pt modelId="{B941DE26-346E-4C43-AFF2-E83F95065347}" type="pres">
      <dgm:prSet presAssocID="{ACAA617F-DDDF-4433-B0A3-3C8AD6117D5C}" presName="sibTrans" presStyleCnt="0"/>
      <dgm:spPr/>
    </dgm:pt>
    <dgm:pt modelId="{955E97BD-F418-41C2-8845-30C99F352862}" type="pres">
      <dgm:prSet presAssocID="{9BF09F4F-3FCA-4585-B396-9417DE615974}" presName="compNode" presStyleCnt="0"/>
      <dgm:spPr/>
    </dgm:pt>
    <dgm:pt modelId="{540F2545-9B97-4E5E-B537-5139696536E2}" type="pres">
      <dgm:prSet presAssocID="{9BF09F4F-3FCA-4585-B396-9417DE61597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0E62A93-4B0C-46FD-B573-724490E4F90C}" type="pres">
      <dgm:prSet presAssocID="{9BF09F4F-3FCA-4585-B396-9417DE615974}" presName="spaceRect" presStyleCnt="0"/>
      <dgm:spPr/>
    </dgm:pt>
    <dgm:pt modelId="{C15A7751-1886-45B2-B226-2D568E07A950}" type="pres">
      <dgm:prSet presAssocID="{9BF09F4F-3FCA-4585-B396-9417DE615974}" presName="textRect" presStyleLbl="revTx" presStyleIdx="1" presStyleCnt="4">
        <dgm:presLayoutVars>
          <dgm:chMax val="1"/>
          <dgm:chPref val="1"/>
        </dgm:presLayoutVars>
      </dgm:prSet>
      <dgm:spPr/>
    </dgm:pt>
    <dgm:pt modelId="{2292CB0B-4D49-4579-A4A6-40AB2AB75E05}" type="pres">
      <dgm:prSet presAssocID="{C1B4D972-86C3-4C87-A638-BE47A921D197}" presName="sibTrans" presStyleCnt="0"/>
      <dgm:spPr/>
    </dgm:pt>
    <dgm:pt modelId="{D8854F47-C969-4473-AB38-36233C22DA90}" type="pres">
      <dgm:prSet presAssocID="{E322937C-A565-4D20-B057-B73D9C101A9B}" presName="compNode" presStyleCnt="0"/>
      <dgm:spPr/>
    </dgm:pt>
    <dgm:pt modelId="{9E927B89-A183-43A4-B6D9-3544B261A51C}" type="pres">
      <dgm:prSet presAssocID="{E322937C-A565-4D20-B057-B73D9C101A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897D42E-1EBF-4E9C-8E40-89AC19620D10}" type="pres">
      <dgm:prSet presAssocID="{E322937C-A565-4D20-B057-B73D9C101A9B}" presName="spaceRect" presStyleCnt="0"/>
      <dgm:spPr/>
    </dgm:pt>
    <dgm:pt modelId="{012D180F-698D-477B-A3DC-7B3731FF9361}" type="pres">
      <dgm:prSet presAssocID="{E322937C-A565-4D20-B057-B73D9C101A9B}" presName="textRect" presStyleLbl="revTx" presStyleIdx="2" presStyleCnt="4">
        <dgm:presLayoutVars>
          <dgm:chMax val="1"/>
          <dgm:chPref val="1"/>
        </dgm:presLayoutVars>
      </dgm:prSet>
      <dgm:spPr/>
    </dgm:pt>
    <dgm:pt modelId="{03DC992F-D775-4D46-AFDC-BF56A5E940DE}" type="pres">
      <dgm:prSet presAssocID="{A96052D6-FCF2-48E4-9ED7-63250B04E04F}" presName="sibTrans" presStyleCnt="0"/>
      <dgm:spPr/>
    </dgm:pt>
    <dgm:pt modelId="{4F95368D-F1F0-416A-9A62-BEBBC9948E3E}" type="pres">
      <dgm:prSet presAssocID="{852C6E97-41C8-4503-B683-F9F8D498CC70}" presName="compNode" presStyleCnt="0"/>
      <dgm:spPr/>
    </dgm:pt>
    <dgm:pt modelId="{FE92C9A3-1CA5-4FC0-9E6E-4331E61FDD1F}" type="pres">
      <dgm:prSet presAssocID="{852C6E97-41C8-4503-B683-F9F8D498CC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CD2BEF27-E733-48AC-9A68-5B2027742251}" type="pres">
      <dgm:prSet presAssocID="{852C6E97-41C8-4503-B683-F9F8D498CC70}" presName="spaceRect" presStyleCnt="0"/>
      <dgm:spPr/>
    </dgm:pt>
    <dgm:pt modelId="{E4F1B205-3E6E-418C-81A4-20AD4022B083}" type="pres">
      <dgm:prSet presAssocID="{852C6E97-41C8-4503-B683-F9F8D498CC7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A77546-7BFE-4CE2-B3F8-EFB53ED0FED4}" srcId="{8FE7EDFE-1D2D-41DF-9C8A-B0E5D27A4EEC}" destId="{E322937C-A565-4D20-B057-B73D9C101A9B}" srcOrd="2" destOrd="0" parTransId="{1C9CD4D9-85DF-4D35-9FAA-DCD29C0314CB}" sibTransId="{A96052D6-FCF2-48E4-9ED7-63250B04E04F}"/>
    <dgm:cxn modelId="{D0F4D646-ADD5-404B-B032-13B9F5940F81}" srcId="{8FE7EDFE-1D2D-41DF-9C8A-B0E5D27A4EEC}" destId="{852C6E97-41C8-4503-B683-F9F8D498CC70}" srcOrd="3" destOrd="0" parTransId="{3C1DCBB6-7320-4DDE-99FD-7F7EA485A3CA}" sibTransId="{77BF5CE7-90DD-4BDE-BAE9-D241F40B82F8}"/>
    <dgm:cxn modelId="{6C1AEA54-3EF6-48A0-A446-3E6E13E3E546}" type="presOf" srcId="{E322937C-A565-4D20-B057-B73D9C101A9B}" destId="{012D180F-698D-477B-A3DC-7B3731FF9361}" srcOrd="0" destOrd="0" presId="urn:microsoft.com/office/officeart/2018/2/layout/IconLabelList"/>
    <dgm:cxn modelId="{1C87E96D-E188-43E9-97E7-DCA1551AD514}" srcId="{8FE7EDFE-1D2D-41DF-9C8A-B0E5D27A4EEC}" destId="{9BF09F4F-3FCA-4585-B396-9417DE615974}" srcOrd="1" destOrd="0" parTransId="{D0F2CEF2-6E52-4346-B03A-571740556CEC}" sibTransId="{C1B4D972-86C3-4C87-A638-BE47A921D197}"/>
    <dgm:cxn modelId="{2D072571-9EB0-4ADF-B2FC-98704C015726}" type="presOf" srcId="{9BF09F4F-3FCA-4585-B396-9417DE615974}" destId="{C15A7751-1886-45B2-B226-2D568E07A950}" srcOrd="0" destOrd="0" presId="urn:microsoft.com/office/officeart/2018/2/layout/IconLabelList"/>
    <dgm:cxn modelId="{D6622DB5-3B4F-4E4A-A691-F44A1DA67B18}" type="presOf" srcId="{852C6E97-41C8-4503-B683-F9F8D498CC70}" destId="{E4F1B205-3E6E-418C-81A4-20AD4022B083}" srcOrd="0" destOrd="0" presId="urn:microsoft.com/office/officeart/2018/2/layout/IconLabelList"/>
    <dgm:cxn modelId="{6D98AEDA-A94F-4930-9C38-ED0B087F7A07}" type="presOf" srcId="{8FE7EDFE-1D2D-41DF-9C8A-B0E5D27A4EEC}" destId="{2F6E3AE0-B252-4570-9A3F-B400FF6E9D73}" srcOrd="0" destOrd="0" presId="urn:microsoft.com/office/officeart/2018/2/layout/IconLabelList"/>
    <dgm:cxn modelId="{2B71C1E9-9FD1-4CF0-BEA3-A562D357B5F0}" srcId="{8FE7EDFE-1D2D-41DF-9C8A-B0E5D27A4EEC}" destId="{0699989F-5D2B-408F-9631-61C23A12EB4C}" srcOrd="0" destOrd="0" parTransId="{584789D5-5C88-402D-A86B-28F55D2A7E2A}" sibTransId="{ACAA617F-DDDF-4433-B0A3-3C8AD6117D5C}"/>
    <dgm:cxn modelId="{219B5EF2-24D8-4379-A64C-78FB7E3885CB}" type="presOf" srcId="{0699989F-5D2B-408F-9631-61C23A12EB4C}" destId="{E4D23002-F194-4817-938E-7A523CA73FF1}" srcOrd="0" destOrd="0" presId="urn:microsoft.com/office/officeart/2018/2/layout/IconLabelList"/>
    <dgm:cxn modelId="{CAE50379-F1D1-47C6-9006-F7C4D64858CD}" type="presParOf" srcId="{2F6E3AE0-B252-4570-9A3F-B400FF6E9D73}" destId="{00FAD360-CC39-4257-9B68-4AD9BE1FA8C2}" srcOrd="0" destOrd="0" presId="urn:microsoft.com/office/officeart/2018/2/layout/IconLabelList"/>
    <dgm:cxn modelId="{4EEFBFD2-50DA-42F1-8622-B334E4D65B56}" type="presParOf" srcId="{00FAD360-CC39-4257-9B68-4AD9BE1FA8C2}" destId="{F4633B86-28E3-4429-A571-5F1642BF6A81}" srcOrd="0" destOrd="0" presId="urn:microsoft.com/office/officeart/2018/2/layout/IconLabelList"/>
    <dgm:cxn modelId="{C74CD9F5-078B-4EDE-B35A-034032E60F57}" type="presParOf" srcId="{00FAD360-CC39-4257-9B68-4AD9BE1FA8C2}" destId="{9D93F1D1-44A8-4D28-B3B3-B78F62594FB0}" srcOrd="1" destOrd="0" presId="urn:microsoft.com/office/officeart/2018/2/layout/IconLabelList"/>
    <dgm:cxn modelId="{E38C5CB6-7A93-4AC4-A716-192028D11BD5}" type="presParOf" srcId="{00FAD360-CC39-4257-9B68-4AD9BE1FA8C2}" destId="{E4D23002-F194-4817-938E-7A523CA73FF1}" srcOrd="2" destOrd="0" presId="urn:microsoft.com/office/officeart/2018/2/layout/IconLabelList"/>
    <dgm:cxn modelId="{5F02C40D-3E5F-4915-8CB8-4BFEEC52F6BA}" type="presParOf" srcId="{2F6E3AE0-B252-4570-9A3F-B400FF6E9D73}" destId="{B941DE26-346E-4C43-AFF2-E83F95065347}" srcOrd="1" destOrd="0" presId="urn:microsoft.com/office/officeart/2018/2/layout/IconLabelList"/>
    <dgm:cxn modelId="{FF170834-1D80-4C1C-A516-939B57C8D8BB}" type="presParOf" srcId="{2F6E3AE0-B252-4570-9A3F-B400FF6E9D73}" destId="{955E97BD-F418-41C2-8845-30C99F352862}" srcOrd="2" destOrd="0" presId="urn:microsoft.com/office/officeart/2018/2/layout/IconLabelList"/>
    <dgm:cxn modelId="{463ABAE5-22D7-4F49-8AB8-81670391B099}" type="presParOf" srcId="{955E97BD-F418-41C2-8845-30C99F352862}" destId="{540F2545-9B97-4E5E-B537-5139696536E2}" srcOrd="0" destOrd="0" presId="urn:microsoft.com/office/officeart/2018/2/layout/IconLabelList"/>
    <dgm:cxn modelId="{0206D4E3-C1D1-4D02-8964-E66190F0CAEC}" type="presParOf" srcId="{955E97BD-F418-41C2-8845-30C99F352862}" destId="{70E62A93-4B0C-46FD-B573-724490E4F90C}" srcOrd="1" destOrd="0" presId="urn:microsoft.com/office/officeart/2018/2/layout/IconLabelList"/>
    <dgm:cxn modelId="{C5CAD8EA-78AE-466D-AB0D-44189E6BB0AE}" type="presParOf" srcId="{955E97BD-F418-41C2-8845-30C99F352862}" destId="{C15A7751-1886-45B2-B226-2D568E07A950}" srcOrd="2" destOrd="0" presId="urn:microsoft.com/office/officeart/2018/2/layout/IconLabelList"/>
    <dgm:cxn modelId="{50A60819-430A-4EBF-9CE6-A6CB060F3668}" type="presParOf" srcId="{2F6E3AE0-B252-4570-9A3F-B400FF6E9D73}" destId="{2292CB0B-4D49-4579-A4A6-40AB2AB75E05}" srcOrd="3" destOrd="0" presId="urn:microsoft.com/office/officeart/2018/2/layout/IconLabelList"/>
    <dgm:cxn modelId="{870E471A-46FA-4E9B-8BB3-C1267A9F4273}" type="presParOf" srcId="{2F6E3AE0-B252-4570-9A3F-B400FF6E9D73}" destId="{D8854F47-C969-4473-AB38-36233C22DA90}" srcOrd="4" destOrd="0" presId="urn:microsoft.com/office/officeart/2018/2/layout/IconLabelList"/>
    <dgm:cxn modelId="{DCA7F40B-932C-456E-A525-7907A41C9BB0}" type="presParOf" srcId="{D8854F47-C969-4473-AB38-36233C22DA90}" destId="{9E927B89-A183-43A4-B6D9-3544B261A51C}" srcOrd="0" destOrd="0" presId="urn:microsoft.com/office/officeart/2018/2/layout/IconLabelList"/>
    <dgm:cxn modelId="{06C34B6F-8CF6-4B02-A232-D6D8563FF32B}" type="presParOf" srcId="{D8854F47-C969-4473-AB38-36233C22DA90}" destId="{8897D42E-1EBF-4E9C-8E40-89AC19620D10}" srcOrd="1" destOrd="0" presId="urn:microsoft.com/office/officeart/2018/2/layout/IconLabelList"/>
    <dgm:cxn modelId="{3C155D5E-E9FC-4A7F-8B81-013F907BF392}" type="presParOf" srcId="{D8854F47-C969-4473-AB38-36233C22DA90}" destId="{012D180F-698D-477B-A3DC-7B3731FF9361}" srcOrd="2" destOrd="0" presId="urn:microsoft.com/office/officeart/2018/2/layout/IconLabelList"/>
    <dgm:cxn modelId="{74CE9FE8-98DE-44A6-99BA-064833E50601}" type="presParOf" srcId="{2F6E3AE0-B252-4570-9A3F-B400FF6E9D73}" destId="{03DC992F-D775-4D46-AFDC-BF56A5E940DE}" srcOrd="5" destOrd="0" presId="urn:microsoft.com/office/officeart/2018/2/layout/IconLabelList"/>
    <dgm:cxn modelId="{081EDAF3-3CED-493D-8359-9A560675F294}" type="presParOf" srcId="{2F6E3AE0-B252-4570-9A3F-B400FF6E9D73}" destId="{4F95368D-F1F0-416A-9A62-BEBBC9948E3E}" srcOrd="6" destOrd="0" presId="urn:microsoft.com/office/officeart/2018/2/layout/IconLabelList"/>
    <dgm:cxn modelId="{6C30B6F8-17B5-4290-B022-4161D4DFD8AD}" type="presParOf" srcId="{4F95368D-F1F0-416A-9A62-BEBBC9948E3E}" destId="{FE92C9A3-1CA5-4FC0-9E6E-4331E61FDD1F}" srcOrd="0" destOrd="0" presId="urn:microsoft.com/office/officeart/2018/2/layout/IconLabelList"/>
    <dgm:cxn modelId="{96028FE6-C886-4506-810C-12BC56400F54}" type="presParOf" srcId="{4F95368D-F1F0-416A-9A62-BEBBC9948E3E}" destId="{CD2BEF27-E733-48AC-9A68-5B2027742251}" srcOrd="1" destOrd="0" presId="urn:microsoft.com/office/officeart/2018/2/layout/IconLabelList"/>
    <dgm:cxn modelId="{0842A332-F340-4BE7-A240-1BD4E2DAC315}" type="presParOf" srcId="{4F95368D-F1F0-416A-9A62-BEBBC9948E3E}" destId="{E4F1B205-3E6E-418C-81A4-20AD4022B0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28925E-A8F6-404A-9A93-E581AFE562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F9034A-D3F4-4C31-9340-A5C035DB6078}">
      <dgm:prSet/>
      <dgm:spPr/>
      <dgm:t>
        <a:bodyPr/>
        <a:lstStyle/>
        <a:p>
          <a:r>
            <a:rPr lang="en-US" b="1"/>
            <a:t>Great Application Design Practice – allow disabling features easier</a:t>
          </a:r>
          <a:endParaRPr lang="en-US"/>
        </a:p>
      </dgm:t>
    </dgm:pt>
    <dgm:pt modelId="{101AEA79-56D4-4120-B1C8-1244DC6F1072}" type="parTrans" cxnId="{AFD21DA2-CC55-495C-BF9C-DE018BF997C8}">
      <dgm:prSet/>
      <dgm:spPr/>
      <dgm:t>
        <a:bodyPr/>
        <a:lstStyle/>
        <a:p>
          <a:endParaRPr lang="en-US"/>
        </a:p>
      </dgm:t>
    </dgm:pt>
    <dgm:pt modelId="{613864D8-31CE-400F-9282-8A23070D71D7}" type="sibTrans" cxnId="{AFD21DA2-CC55-495C-BF9C-DE018BF997C8}">
      <dgm:prSet/>
      <dgm:spPr/>
      <dgm:t>
        <a:bodyPr/>
        <a:lstStyle/>
        <a:p>
          <a:endParaRPr lang="en-US"/>
        </a:p>
      </dgm:t>
    </dgm:pt>
    <dgm:pt modelId="{DC114D31-DD4B-4182-ADFB-101BCD51D3C8}">
      <dgm:prSet/>
      <dgm:spPr/>
      <dgm:t>
        <a:bodyPr/>
        <a:lstStyle/>
        <a:p>
          <a:r>
            <a:rPr lang="en-US" b="1"/>
            <a:t>What Are high load and low business value features ?</a:t>
          </a:r>
          <a:endParaRPr lang="en-US"/>
        </a:p>
      </dgm:t>
    </dgm:pt>
    <dgm:pt modelId="{EEE70E78-644F-47BF-B51E-25462213DFF2}" type="parTrans" cxnId="{06BDAB7B-5E70-4224-BB14-4A9186F7EEE7}">
      <dgm:prSet/>
      <dgm:spPr/>
      <dgm:t>
        <a:bodyPr/>
        <a:lstStyle/>
        <a:p>
          <a:endParaRPr lang="en-US"/>
        </a:p>
      </dgm:t>
    </dgm:pt>
    <dgm:pt modelId="{6C7447DC-DB1F-46E2-BE0E-3A2585709D93}" type="sibTrans" cxnId="{06BDAB7B-5E70-4224-BB14-4A9186F7EEE7}">
      <dgm:prSet/>
      <dgm:spPr/>
      <dgm:t>
        <a:bodyPr/>
        <a:lstStyle/>
        <a:p>
          <a:endParaRPr lang="en-US"/>
        </a:p>
      </dgm:t>
    </dgm:pt>
    <dgm:pt modelId="{3950F4C1-CEC9-4D7F-BF7B-C0C5B747672E}">
      <dgm:prSet/>
      <dgm:spPr/>
      <dgm:t>
        <a:bodyPr/>
        <a:lstStyle/>
        <a:p>
          <a:r>
            <a:rPr lang="en-US" b="1"/>
            <a:t>Can be applied to specific users too</a:t>
          </a:r>
          <a:endParaRPr lang="en-US"/>
        </a:p>
      </dgm:t>
    </dgm:pt>
    <dgm:pt modelId="{E5967E17-BF5D-44EE-AF72-0832F150D317}" type="parTrans" cxnId="{C08E5145-AE43-4195-8586-2365B9B1610E}">
      <dgm:prSet/>
      <dgm:spPr/>
      <dgm:t>
        <a:bodyPr/>
        <a:lstStyle/>
        <a:p>
          <a:endParaRPr lang="en-US"/>
        </a:p>
      </dgm:t>
    </dgm:pt>
    <dgm:pt modelId="{0085930E-97FA-4A37-AD26-06B67BDC55A1}" type="sibTrans" cxnId="{C08E5145-AE43-4195-8586-2365B9B1610E}">
      <dgm:prSet/>
      <dgm:spPr/>
      <dgm:t>
        <a:bodyPr/>
        <a:lstStyle/>
        <a:p>
          <a:endParaRPr lang="en-US"/>
        </a:p>
      </dgm:t>
    </dgm:pt>
    <dgm:pt modelId="{6D0CD9A7-9F1F-4915-A764-9B322F0F7D88}" type="pres">
      <dgm:prSet presAssocID="{BF28925E-A8F6-404A-9A93-E581AFE56234}" presName="root" presStyleCnt="0">
        <dgm:presLayoutVars>
          <dgm:dir/>
          <dgm:resizeHandles val="exact"/>
        </dgm:presLayoutVars>
      </dgm:prSet>
      <dgm:spPr/>
    </dgm:pt>
    <dgm:pt modelId="{2F1DEC57-11D1-4784-A026-09B154E0501A}" type="pres">
      <dgm:prSet presAssocID="{D4F9034A-D3F4-4C31-9340-A5C035DB6078}" presName="compNode" presStyleCnt="0"/>
      <dgm:spPr/>
    </dgm:pt>
    <dgm:pt modelId="{659C78B9-C701-41D7-BA2E-11A20CFB17D8}" type="pres">
      <dgm:prSet presAssocID="{D4F9034A-D3F4-4C31-9340-A5C035DB6078}" presName="bgRect" presStyleLbl="bgShp" presStyleIdx="0" presStyleCnt="3"/>
      <dgm:spPr/>
    </dgm:pt>
    <dgm:pt modelId="{5B34C39F-80B2-4C11-9D8E-93EE72337AE4}" type="pres">
      <dgm:prSet presAssocID="{D4F9034A-D3F4-4C31-9340-A5C035DB607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F210544D-51EB-4319-868C-3BF40BA78FBF}" type="pres">
      <dgm:prSet presAssocID="{D4F9034A-D3F4-4C31-9340-A5C035DB6078}" presName="spaceRect" presStyleCnt="0"/>
      <dgm:spPr/>
    </dgm:pt>
    <dgm:pt modelId="{78B1A758-B816-4818-B128-EFEC3A66FF05}" type="pres">
      <dgm:prSet presAssocID="{D4F9034A-D3F4-4C31-9340-A5C035DB6078}" presName="parTx" presStyleLbl="revTx" presStyleIdx="0" presStyleCnt="3">
        <dgm:presLayoutVars>
          <dgm:chMax val="0"/>
          <dgm:chPref val="0"/>
        </dgm:presLayoutVars>
      </dgm:prSet>
      <dgm:spPr/>
    </dgm:pt>
    <dgm:pt modelId="{ECF783D1-F530-4A09-843F-A9CDBF22E94D}" type="pres">
      <dgm:prSet presAssocID="{613864D8-31CE-400F-9282-8A23070D71D7}" presName="sibTrans" presStyleCnt="0"/>
      <dgm:spPr/>
    </dgm:pt>
    <dgm:pt modelId="{7F62F8FC-2B97-4B18-A004-6A5E7CF1114E}" type="pres">
      <dgm:prSet presAssocID="{DC114D31-DD4B-4182-ADFB-101BCD51D3C8}" presName="compNode" presStyleCnt="0"/>
      <dgm:spPr/>
    </dgm:pt>
    <dgm:pt modelId="{8625F30C-C9A8-48A1-B460-1B8BE083B066}" type="pres">
      <dgm:prSet presAssocID="{DC114D31-DD4B-4182-ADFB-101BCD51D3C8}" presName="bgRect" presStyleLbl="bgShp" presStyleIdx="1" presStyleCnt="3"/>
      <dgm:spPr/>
    </dgm:pt>
    <dgm:pt modelId="{FF21484E-8003-4647-90F4-0C6A0DB1D75E}" type="pres">
      <dgm:prSet presAssocID="{DC114D31-DD4B-4182-ADFB-101BCD51D3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Tower"/>
        </a:ext>
      </dgm:extLst>
    </dgm:pt>
    <dgm:pt modelId="{72D4AED4-030D-421A-AAC6-F48F65CD247A}" type="pres">
      <dgm:prSet presAssocID="{DC114D31-DD4B-4182-ADFB-101BCD51D3C8}" presName="spaceRect" presStyleCnt="0"/>
      <dgm:spPr/>
    </dgm:pt>
    <dgm:pt modelId="{55225CDA-C4BB-4239-89A7-209F20BCF134}" type="pres">
      <dgm:prSet presAssocID="{DC114D31-DD4B-4182-ADFB-101BCD51D3C8}" presName="parTx" presStyleLbl="revTx" presStyleIdx="1" presStyleCnt="3">
        <dgm:presLayoutVars>
          <dgm:chMax val="0"/>
          <dgm:chPref val="0"/>
        </dgm:presLayoutVars>
      </dgm:prSet>
      <dgm:spPr/>
    </dgm:pt>
    <dgm:pt modelId="{311C8B97-B97B-4E3A-9F59-D8B193E3EE42}" type="pres">
      <dgm:prSet presAssocID="{6C7447DC-DB1F-46E2-BE0E-3A2585709D93}" presName="sibTrans" presStyleCnt="0"/>
      <dgm:spPr/>
    </dgm:pt>
    <dgm:pt modelId="{68F92E8B-5A14-4D68-867C-EF9A713951AB}" type="pres">
      <dgm:prSet presAssocID="{3950F4C1-CEC9-4D7F-BF7B-C0C5B747672E}" presName="compNode" presStyleCnt="0"/>
      <dgm:spPr/>
    </dgm:pt>
    <dgm:pt modelId="{A85E431A-3747-4331-B53F-C746FB58607B}" type="pres">
      <dgm:prSet presAssocID="{3950F4C1-CEC9-4D7F-BF7B-C0C5B747672E}" presName="bgRect" presStyleLbl="bgShp" presStyleIdx="2" presStyleCnt="3"/>
      <dgm:spPr/>
    </dgm:pt>
    <dgm:pt modelId="{371DD46A-0CCE-48E9-A125-F75081F01213}" type="pres">
      <dgm:prSet presAssocID="{3950F4C1-CEC9-4D7F-BF7B-C0C5B74767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1BCB77AD-44FE-46D8-8A62-9F6E356BA5AC}" type="pres">
      <dgm:prSet presAssocID="{3950F4C1-CEC9-4D7F-BF7B-C0C5B747672E}" presName="spaceRect" presStyleCnt="0"/>
      <dgm:spPr/>
    </dgm:pt>
    <dgm:pt modelId="{0D8DFDAA-43E8-4FAE-B02C-9109AFA53BA3}" type="pres">
      <dgm:prSet presAssocID="{3950F4C1-CEC9-4D7F-BF7B-C0C5B747672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9560B17-4C6E-4ADA-8FF9-E0449A5E0205}" type="presOf" srcId="{D4F9034A-D3F4-4C31-9340-A5C035DB6078}" destId="{78B1A758-B816-4818-B128-EFEC3A66FF05}" srcOrd="0" destOrd="0" presId="urn:microsoft.com/office/officeart/2018/2/layout/IconVerticalSolidList"/>
    <dgm:cxn modelId="{C08E5145-AE43-4195-8586-2365B9B1610E}" srcId="{BF28925E-A8F6-404A-9A93-E581AFE56234}" destId="{3950F4C1-CEC9-4D7F-BF7B-C0C5B747672E}" srcOrd="2" destOrd="0" parTransId="{E5967E17-BF5D-44EE-AF72-0832F150D317}" sibTransId="{0085930E-97FA-4A37-AD26-06B67BDC55A1}"/>
    <dgm:cxn modelId="{06BDAB7B-5E70-4224-BB14-4A9186F7EEE7}" srcId="{BF28925E-A8F6-404A-9A93-E581AFE56234}" destId="{DC114D31-DD4B-4182-ADFB-101BCD51D3C8}" srcOrd="1" destOrd="0" parTransId="{EEE70E78-644F-47BF-B51E-25462213DFF2}" sibTransId="{6C7447DC-DB1F-46E2-BE0E-3A2585709D93}"/>
    <dgm:cxn modelId="{AFD21DA2-CC55-495C-BF9C-DE018BF997C8}" srcId="{BF28925E-A8F6-404A-9A93-E581AFE56234}" destId="{D4F9034A-D3F4-4C31-9340-A5C035DB6078}" srcOrd="0" destOrd="0" parTransId="{101AEA79-56D4-4120-B1C8-1244DC6F1072}" sibTransId="{613864D8-31CE-400F-9282-8A23070D71D7}"/>
    <dgm:cxn modelId="{700CB5BA-6DDB-4293-983E-6ECED8CD81F3}" type="presOf" srcId="{DC114D31-DD4B-4182-ADFB-101BCD51D3C8}" destId="{55225CDA-C4BB-4239-89A7-209F20BCF134}" srcOrd="0" destOrd="0" presId="urn:microsoft.com/office/officeart/2018/2/layout/IconVerticalSolidList"/>
    <dgm:cxn modelId="{1D24B7C2-C6ED-438F-BE79-85697596DA8A}" type="presOf" srcId="{3950F4C1-CEC9-4D7F-BF7B-C0C5B747672E}" destId="{0D8DFDAA-43E8-4FAE-B02C-9109AFA53BA3}" srcOrd="0" destOrd="0" presId="urn:microsoft.com/office/officeart/2018/2/layout/IconVerticalSolidList"/>
    <dgm:cxn modelId="{9A3694C3-5B08-4DF9-A281-6596BC83E593}" type="presOf" srcId="{BF28925E-A8F6-404A-9A93-E581AFE56234}" destId="{6D0CD9A7-9F1F-4915-A764-9B322F0F7D88}" srcOrd="0" destOrd="0" presId="urn:microsoft.com/office/officeart/2018/2/layout/IconVerticalSolidList"/>
    <dgm:cxn modelId="{BC7C7000-814E-4739-9C59-236961388C13}" type="presParOf" srcId="{6D0CD9A7-9F1F-4915-A764-9B322F0F7D88}" destId="{2F1DEC57-11D1-4784-A026-09B154E0501A}" srcOrd="0" destOrd="0" presId="urn:microsoft.com/office/officeart/2018/2/layout/IconVerticalSolidList"/>
    <dgm:cxn modelId="{8067D128-12A4-4ADA-A739-031D4F3A321F}" type="presParOf" srcId="{2F1DEC57-11D1-4784-A026-09B154E0501A}" destId="{659C78B9-C701-41D7-BA2E-11A20CFB17D8}" srcOrd="0" destOrd="0" presId="urn:microsoft.com/office/officeart/2018/2/layout/IconVerticalSolidList"/>
    <dgm:cxn modelId="{CF3B2FE4-A9D0-451A-BC3A-F1EC0D3BC82D}" type="presParOf" srcId="{2F1DEC57-11D1-4784-A026-09B154E0501A}" destId="{5B34C39F-80B2-4C11-9D8E-93EE72337AE4}" srcOrd="1" destOrd="0" presId="urn:microsoft.com/office/officeart/2018/2/layout/IconVerticalSolidList"/>
    <dgm:cxn modelId="{24BBB95F-4315-4B99-AC9F-3B182B371606}" type="presParOf" srcId="{2F1DEC57-11D1-4784-A026-09B154E0501A}" destId="{F210544D-51EB-4319-868C-3BF40BA78FBF}" srcOrd="2" destOrd="0" presId="urn:microsoft.com/office/officeart/2018/2/layout/IconVerticalSolidList"/>
    <dgm:cxn modelId="{B99C21E9-586F-4EC3-8ACE-60065009AA3E}" type="presParOf" srcId="{2F1DEC57-11D1-4784-A026-09B154E0501A}" destId="{78B1A758-B816-4818-B128-EFEC3A66FF05}" srcOrd="3" destOrd="0" presId="urn:microsoft.com/office/officeart/2018/2/layout/IconVerticalSolidList"/>
    <dgm:cxn modelId="{9BB3FE8C-ADAA-4600-832E-707F5D3A2CE5}" type="presParOf" srcId="{6D0CD9A7-9F1F-4915-A764-9B322F0F7D88}" destId="{ECF783D1-F530-4A09-843F-A9CDBF22E94D}" srcOrd="1" destOrd="0" presId="urn:microsoft.com/office/officeart/2018/2/layout/IconVerticalSolidList"/>
    <dgm:cxn modelId="{01F0BA09-32F3-4AD7-B16A-76D57922BD17}" type="presParOf" srcId="{6D0CD9A7-9F1F-4915-A764-9B322F0F7D88}" destId="{7F62F8FC-2B97-4B18-A004-6A5E7CF1114E}" srcOrd="2" destOrd="0" presId="urn:microsoft.com/office/officeart/2018/2/layout/IconVerticalSolidList"/>
    <dgm:cxn modelId="{E7453AD0-CAA0-471E-8E26-497DEA65757D}" type="presParOf" srcId="{7F62F8FC-2B97-4B18-A004-6A5E7CF1114E}" destId="{8625F30C-C9A8-48A1-B460-1B8BE083B066}" srcOrd="0" destOrd="0" presId="urn:microsoft.com/office/officeart/2018/2/layout/IconVerticalSolidList"/>
    <dgm:cxn modelId="{120BA7C6-75A8-4AAC-B211-12D740593D6E}" type="presParOf" srcId="{7F62F8FC-2B97-4B18-A004-6A5E7CF1114E}" destId="{FF21484E-8003-4647-90F4-0C6A0DB1D75E}" srcOrd="1" destOrd="0" presId="urn:microsoft.com/office/officeart/2018/2/layout/IconVerticalSolidList"/>
    <dgm:cxn modelId="{934BF4AA-A6E8-4009-994E-D18ECDF25411}" type="presParOf" srcId="{7F62F8FC-2B97-4B18-A004-6A5E7CF1114E}" destId="{72D4AED4-030D-421A-AAC6-F48F65CD247A}" srcOrd="2" destOrd="0" presId="urn:microsoft.com/office/officeart/2018/2/layout/IconVerticalSolidList"/>
    <dgm:cxn modelId="{9D1DD22B-B5C0-4908-B90A-B0F01542E297}" type="presParOf" srcId="{7F62F8FC-2B97-4B18-A004-6A5E7CF1114E}" destId="{55225CDA-C4BB-4239-89A7-209F20BCF134}" srcOrd="3" destOrd="0" presId="urn:microsoft.com/office/officeart/2018/2/layout/IconVerticalSolidList"/>
    <dgm:cxn modelId="{40466F54-C9AA-467B-9E22-13BD96F05BC4}" type="presParOf" srcId="{6D0CD9A7-9F1F-4915-A764-9B322F0F7D88}" destId="{311C8B97-B97B-4E3A-9F59-D8B193E3EE42}" srcOrd="3" destOrd="0" presId="urn:microsoft.com/office/officeart/2018/2/layout/IconVerticalSolidList"/>
    <dgm:cxn modelId="{EA4CAE62-8A93-40E2-85AE-4F3EF2E4DECA}" type="presParOf" srcId="{6D0CD9A7-9F1F-4915-A764-9B322F0F7D88}" destId="{68F92E8B-5A14-4D68-867C-EF9A713951AB}" srcOrd="4" destOrd="0" presId="urn:microsoft.com/office/officeart/2018/2/layout/IconVerticalSolidList"/>
    <dgm:cxn modelId="{CB58BA89-09BB-42E0-9F2E-07161D269F4C}" type="presParOf" srcId="{68F92E8B-5A14-4D68-867C-EF9A713951AB}" destId="{A85E431A-3747-4331-B53F-C746FB58607B}" srcOrd="0" destOrd="0" presId="urn:microsoft.com/office/officeart/2018/2/layout/IconVerticalSolidList"/>
    <dgm:cxn modelId="{84555B7E-E3D5-491F-AB0E-1F45E913D64F}" type="presParOf" srcId="{68F92E8B-5A14-4D68-867C-EF9A713951AB}" destId="{371DD46A-0CCE-48E9-A125-F75081F01213}" srcOrd="1" destOrd="0" presId="urn:microsoft.com/office/officeart/2018/2/layout/IconVerticalSolidList"/>
    <dgm:cxn modelId="{8C5EA5F6-2116-4B0F-8296-8F72526DCB03}" type="presParOf" srcId="{68F92E8B-5A14-4D68-867C-EF9A713951AB}" destId="{1BCB77AD-44FE-46D8-8A62-9F6E356BA5AC}" srcOrd="2" destOrd="0" presId="urn:microsoft.com/office/officeart/2018/2/layout/IconVerticalSolidList"/>
    <dgm:cxn modelId="{B70693ED-A3C2-4B90-A14E-1CBDB56465EC}" type="presParOf" srcId="{68F92E8B-5A14-4D68-867C-EF9A713951AB}" destId="{0D8DFDAA-43E8-4FAE-B02C-9109AFA53B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0DA345-BE7E-4B95-BA64-08F31FCD1B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47C344-DC96-4E61-B0DB-AC8933132B9E}">
      <dgm:prSet/>
      <dgm:spPr/>
      <dgm:t>
        <a:bodyPr/>
        <a:lstStyle/>
        <a:p>
          <a:r>
            <a:rPr lang="en-US" b="1"/>
            <a:t>Memory is faster than fastest storage </a:t>
          </a:r>
          <a:endParaRPr lang="en-US"/>
        </a:p>
      </dgm:t>
    </dgm:pt>
    <dgm:pt modelId="{8BE062FD-9759-4D8A-A9C7-3D88C3B16EE8}" type="parTrans" cxnId="{2A2C0364-EB15-4703-87C7-F2BB22B62321}">
      <dgm:prSet/>
      <dgm:spPr/>
      <dgm:t>
        <a:bodyPr/>
        <a:lstStyle/>
        <a:p>
          <a:endParaRPr lang="en-US"/>
        </a:p>
      </dgm:t>
    </dgm:pt>
    <dgm:pt modelId="{7235BAA8-981F-4C53-8374-90833F0CD6E1}" type="sibTrans" cxnId="{2A2C0364-EB15-4703-87C7-F2BB22B62321}">
      <dgm:prSet/>
      <dgm:spPr/>
      <dgm:t>
        <a:bodyPr/>
        <a:lstStyle/>
        <a:p>
          <a:endParaRPr lang="en-US"/>
        </a:p>
      </dgm:t>
    </dgm:pt>
    <dgm:pt modelId="{E89AC073-A036-450E-A80F-603CD06CF433}">
      <dgm:prSet/>
      <dgm:spPr/>
      <dgm:t>
        <a:bodyPr/>
        <a:lstStyle/>
        <a:p>
          <a:r>
            <a:rPr lang="en-US" b="1"/>
            <a:t>Fast Storage for Write Performance </a:t>
          </a:r>
          <a:endParaRPr lang="en-US"/>
        </a:p>
      </dgm:t>
    </dgm:pt>
    <dgm:pt modelId="{9B96889B-7148-42BD-AB67-4B2DECF1B978}" type="parTrans" cxnId="{55B7E7BC-3993-433C-A3AB-C01E613FC3D0}">
      <dgm:prSet/>
      <dgm:spPr/>
      <dgm:t>
        <a:bodyPr/>
        <a:lstStyle/>
        <a:p>
          <a:endParaRPr lang="en-US"/>
        </a:p>
      </dgm:t>
    </dgm:pt>
    <dgm:pt modelId="{569EED42-58C1-4199-B6E1-259F62923414}" type="sibTrans" cxnId="{55B7E7BC-3993-433C-A3AB-C01E613FC3D0}">
      <dgm:prSet/>
      <dgm:spPr/>
      <dgm:t>
        <a:bodyPr/>
        <a:lstStyle/>
        <a:p>
          <a:endParaRPr lang="en-US"/>
        </a:p>
      </dgm:t>
    </dgm:pt>
    <dgm:pt modelId="{C48ACF45-AFCF-4335-B97C-CF5A72571CC4}">
      <dgm:prSet/>
      <dgm:spPr/>
      <dgm:t>
        <a:bodyPr/>
        <a:lstStyle/>
        <a:p>
          <a:r>
            <a:rPr lang="en-US" b="1"/>
            <a:t>Fast Storage for Read Performance, when data set is so large fitting in memory is impractical </a:t>
          </a:r>
          <a:endParaRPr lang="en-US"/>
        </a:p>
      </dgm:t>
    </dgm:pt>
    <dgm:pt modelId="{4C4DA9D6-BC13-452F-95BD-940702EAF1DE}" type="parTrans" cxnId="{3A2ACA68-A169-4223-84B9-0C9B42E0B959}">
      <dgm:prSet/>
      <dgm:spPr/>
      <dgm:t>
        <a:bodyPr/>
        <a:lstStyle/>
        <a:p>
          <a:endParaRPr lang="en-US"/>
        </a:p>
      </dgm:t>
    </dgm:pt>
    <dgm:pt modelId="{11C12E8E-703A-4C9A-85A4-9F708C574B80}" type="sibTrans" cxnId="{3A2ACA68-A169-4223-84B9-0C9B42E0B959}">
      <dgm:prSet/>
      <dgm:spPr/>
      <dgm:t>
        <a:bodyPr/>
        <a:lstStyle/>
        <a:p>
          <a:endParaRPr lang="en-US"/>
        </a:p>
      </dgm:t>
    </dgm:pt>
    <dgm:pt modelId="{6BF35938-8A95-4A22-8268-F9334FE7676A}" type="pres">
      <dgm:prSet presAssocID="{780DA345-BE7E-4B95-BA64-08F31FCD1B15}" presName="root" presStyleCnt="0">
        <dgm:presLayoutVars>
          <dgm:dir/>
          <dgm:resizeHandles val="exact"/>
        </dgm:presLayoutVars>
      </dgm:prSet>
      <dgm:spPr/>
    </dgm:pt>
    <dgm:pt modelId="{38FEEB65-78A7-4E03-B343-6B3F8E570B3C}" type="pres">
      <dgm:prSet presAssocID="{CE47C344-DC96-4E61-B0DB-AC8933132B9E}" presName="compNode" presStyleCnt="0"/>
      <dgm:spPr/>
    </dgm:pt>
    <dgm:pt modelId="{EE37197C-4F5B-4674-B565-318EAFD476FA}" type="pres">
      <dgm:prSet presAssocID="{CE47C344-DC96-4E61-B0DB-AC8933132B9E}" presName="bgRect" presStyleLbl="bgShp" presStyleIdx="0" presStyleCnt="3"/>
      <dgm:spPr/>
    </dgm:pt>
    <dgm:pt modelId="{D674FB90-0C00-4AB6-B3B2-85CEE5234816}" type="pres">
      <dgm:prSet presAssocID="{CE47C344-DC96-4E61-B0DB-AC8933132B9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E640794-BEC8-4636-B5C6-DF88BD6524E3}" type="pres">
      <dgm:prSet presAssocID="{CE47C344-DC96-4E61-B0DB-AC8933132B9E}" presName="spaceRect" presStyleCnt="0"/>
      <dgm:spPr/>
    </dgm:pt>
    <dgm:pt modelId="{465A0378-34E4-4B7B-B76B-C057EE7DC338}" type="pres">
      <dgm:prSet presAssocID="{CE47C344-DC96-4E61-B0DB-AC8933132B9E}" presName="parTx" presStyleLbl="revTx" presStyleIdx="0" presStyleCnt="3">
        <dgm:presLayoutVars>
          <dgm:chMax val="0"/>
          <dgm:chPref val="0"/>
        </dgm:presLayoutVars>
      </dgm:prSet>
      <dgm:spPr/>
    </dgm:pt>
    <dgm:pt modelId="{3FE54A00-22DA-4FD4-97AC-F9B4D9577B25}" type="pres">
      <dgm:prSet presAssocID="{7235BAA8-981F-4C53-8374-90833F0CD6E1}" presName="sibTrans" presStyleCnt="0"/>
      <dgm:spPr/>
    </dgm:pt>
    <dgm:pt modelId="{946E4331-8674-4973-AEBE-0FAEB8F382B7}" type="pres">
      <dgm:prSet presAssocID="{E89AC073-A036-450E-A80F-603CD06CF433}" presName="compNode" presStyleCnt="0"/>
      <dgm:spPr/>
    </dgm:pt>
    <dgm:pt modelId="{E71105B4-5C78-4839-BD55-00D0A2331FAB}" type="pres">
      <dgm:prSet presAssocID="{E89AC073-A036-450E-A80F-603CD06CF433}" presName="bgRect" presStyleLbl="bgShp" presStyleIdx="1" presStyleCnt="3"/>
      <dgm:spPr/>
    </dgm:pt>
    <dgm:pt modelId="{C7EC85D1-EDA8-4616-9647-ECF581666F22}" type="pres">
      <dgm:prSet presAssocID="{E89AC073-A036-450E-A80F-603CD06CF4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4FD3A-9654-4CD6-B5D9-7353E5A29D8F}" type="pres">
      <dgm:prSet presAssocID="{E89AC073-A036-450E-A80F-603CD06CF433}" presName="spaceRect" presStyleCnt="0"/>
      <dgm:spPr/>
    </dgm:pt>
    <dgm:pt modelId="{7F307A0E-8DE3-4535-BB93-5C056DD92065}" type="pres">
      <dgm:prSet presAssocID="{E89AC073-A036-450E-A80F-603CD06CF433}" presName="parTx" presStyleLbl="revTx" presStyleIdx="1" presStyleCnt="3">
        <dgm:presLayoutVars>
          <dgm:chMax val="0"/>
          <dgm:chPref val="0"/>
        </dgm:presLayoutVars>
      </dgm:prSet>
      <dgm:spPr/>
    </dgm:pt>
    <dgm:pt modelId="{A3A8A7EA-61C9-4DA6-809D-4810E3F403F5}" type="pres">
      <dgm:prSet presAssocID="{569EED42-58C1-4199-B6E1-259F62923414}" presName="sibTrans" presStyleCnt="0"/>
      <dgm:spPr/>
    </dgm:pt>
    <dgm:pt modelId="{600D4D92-378B-4EAC-89BB-71D198DEC7D4}" type="pres">
      <dgm:prSet presAssocID="{C48ACF45-AFCF-4335-B97C-CF5A72571CC4}" presName="compNode" presStyleCnt="0"/>
      <dgm:spPr/>
    </dgm:pt>
    <dgm:pt modelId="{46C01B92-BF8B-486C-9657-C4195732E723}" type="pres">
      <dgm:prSet presAssocID="{C48ACF45-AFCF-4335-B97C-CF5A72571CC4}" presName="bgRect" presStyleLbl="bgShp" presStyleIdx="2" presStyleCnt="3"/>
      <dgm:spPr/>
    </dgm:pt>
    <dgm:pt modelId="{4FC252D5-C49B-4462-9768-10D8D4058B28}" type="pres">
      <dgm:prSet presAssocID="{C48ACF45-AFCF-4335-B97C-CF5A72571CC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AFAEC0E-C0F5-4C64-8C4E-5D15424C08BD}" type="pres">
      <dgm:prSet presAssocID="{C48ACF45-AFCF-4335-B97C-CF5A72571CC4}" presName="spaceRect" presStyleCnt="0"/>
      <dgm:spPr/>
    </dgm:pt>
    <dgm:pt modelId="{FE21D882-D00A-43DB-9327-42A06C336028}" type="pres">
      <dgm:prSet presAssocID="{C48ACF45-AFCF-4335-B97C-CF5A72571CC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C376916-43E7-4902-AE12-7409BB991B66}" type="presOf" srcId="{780DA345-BE7E-4B95-BA64-08F31FCD1B15}" destId="{6BF35938-8A95-4A22-8268-F9334FE7676A}" srcOrd="0" destOrd="0" presId="urn:microsoft.com/office/officeart/2018/2/layout/IconVerticalSolidList"/>
    <dgm:cxn modelId="{8D9DC53E-1FC3-42DF-B362-5AB4A26CA60D}" type="presOf" srcId="{CE47C344-DC96-4E61-B0DB-AC8933132B9E}" destId="{465A0378-34E4-4B7B-B76B-C057EE7DC338}" srcOrd="0" destOrd="0" presId="urn:microsoft.com/office/officeart/2018/2/layout/IconVerticalSolidList"/>
    <dgm:cxn modelId="{2A2C0364-EB15-4703-87C7-F2BB22B62321}" srcId="{780DA345-BE7E-4B95-BA64-08F31FCD1B15}" destId="{CE47C344-DC96-4E61-B0DB-AC8933132B9E}" srcOrd="0" destOrd="0" parTransId="{8BE062FD-9759-4D8A-A9C7-3D88C3B16EE8}" sibTransId="{7235BAA8-981F-4C53-8374-90833F0CD6E1}"/>
    <dgm:cxn modelId="{1A29F066-EE98-430E-9315-46A0582A313A}" type="presOf" srcId="{C48ACF45-AFCF-4335-B97C-CF5A72571CC4}" destId="{FE21D882-D00A-43DB-9327-42A06C336028}" srcOrd="0" destOrd="0" presId="urn:microsoft.com/office/officeart/2018/2/layout/IconVerticalSolidList"/>
    <dgm:cxn modelId="{3A2ACA68-A169-4223-84B9-0C9B42E0B959}" srcId="{780DA345-BE7E-4B95-BA64-08F31FCD1B15}" destId="{C48ACF45-AFCF-4335-B97C-CF5A72571CC4}" srcOrd="2" destOrd="0" parTransId="{4C4DA9D6-BC13-452F-95BD-940702EAF1DE}" sibTransId="{11C12E8E-703A-4C9A-85A4-9F708C574B80}"/>
    <dgm:cxn modelId="{55B7E7BC-3993-433C-A3AB-C01E613FC3D0}" srcId="{780DA345-BE7E-4B95-BA64-08F31FCD1B15}" destId="{E89AC073-A036-450E-A80F-603CD06CF433}" srcOrd="1" destOrd="0" parTransId="{9B96889B-7148-42BD-AB67-4B2DECF1B978}" sibTransId="{569EED42-58C1-4199-B6E1-259F62923414}"/>
    <dgm:cxn modelId="{2CFD9CE4-FB35-4851-B84A-61EB9AC565B5}" type="presOf" srcId="{E89AC073-A036-450E-A80F-603CD06CF433}" destId="{7F307A0E-8DE3-4535-BB93-5C056DD92065}" srcOrd="0" destOrd="0" presId="urn:microsoft.com/office/officeart/2018/2/layout/IconVerticalSolidList"/>
    <dgm:cxn modelId="{C4F29650-4F49-4925-9712-6FFC06AEBB66}" type="presParOf" srcId="{6BF35938-8A95-4A22-8268-F9334FE7676A}" destId="{38FEEB65-78A7-4E03-B343-6B3F8E570B3C}" srcOrd="0" destOrd="0" presId="urn:microsoft.com/office/officeart/2018/2/layout/IconVerticalSolidList"/>
    <dgm:cxn modelId="{AEC6656D-0CD9-43B9-98E7-89D077122371}" type="presParOf" srcId="{38FEEB65-78A7-4E03-B343-6B3F8E570B3C}" destId="{EE37197C-4F5B-4674-B565-318EAFD476FA}" srcOrd="0" destOrd="0" presId="urn:microsoft.com/office/officeart/2018/2/layout/IconVerticalSolidList"/>
    <dgm:cxn modelId="{EF28988F-4CA1-467A-8205-305651DD70E3}" type="presParOf" srcId="{38FEEB65-78A7-4E03-B343-6B3F8E570B3C}" destId="{D674FB90-0C00-4AB6-B3B2-85CEE5234816}" srcOrd="1" destOrd="0" presId="urn:microsoft.com/office/officeart/2018/2/layout/IconVerticalSolidList"/>
    <dgm:cxn modelId="{76C9804F-38DB-4855-8C1D-9FF992188687}" type="presParOf" srcId="{38FEEB65-78A7-4E03-B343-6B3F8E570B3C}" destId="{1E640794-BEC8-4636-B5C6-DF88BD6524E3}" srcOrd="2" destOrd="0" presId="urn:microsoft.com/office/officeart/2018/2/layout/IconVerticalSolidList"/>
    <dgm:cxn modelId="{8F53021D-E112-495E-82AF-E96BEC66085A}" type="presParOf" srcId="{38FEEB65-78A7-4E03-B343-6B3F8E570B3C}" destId="{465A0378-34E4-4B7B-B76B-C057EE7DC338}" srcOrd="3" destOrd="0" presId="urn:microsoft.com/office/officeart/2018/2/layout/IconVerticalSolidList"/>
    <dgm:cxn modelId="{67136CA7-6218-438E-A50A-AD526DD88F3E}" type="presParOf" srcId="{6BF35938-8A95-4A22-8268-F9334FE7676A}" destId="{3FE54A00-22DA-4FD4-97AC-F9B4D9577B25}" srcOrd="1" destOrd="0" presId="urn:microsoft.com/office/officeart/2018/2/layout/IconVerticalSolidList"/>
    <dgm:cxn modelId="{B5839976-74BB-4C26-AF43-D30F063135E6}" type="presParOf" srcId="{6BF35938-8A95-4A22-8268-F9334FE7676A}" destId="{946E4331-8674-4973-AEBE-0FAEB8F382B7}" srcOrd="2" destOrd="0" presId="urn:microsoft.com/office/officeart/2018/2/layout/IconVerticalSolidList"/>
    <dgm:cxn modelId="{79C9B2F3-40C2-4C57-A543-FC7857983546}" type="presParOf" srcId="{946E4331-8674-4973-AEBE-0FAEB8F382B7}" destId="{E71105B4-5C78-4839-BD55-00D0A2331FAB}" srcOrd="0" destOrd="0" presId="urn:microsoft.com/office/officeart/2018/2/layout/IconVerticalSolidList"/>
    <dgm:cxn modelId="{9A537772-F472-4F4F-A495-2B2334DBFA4E}" type="presParOf" srcId="{946E4331-8674-4973-AEBE-0FAEB8F382B7}" destId="{C7EC85D1-EDA8-4616-9647-ECF581666F22}" srcOrd="1" destOrd="0" presId="urn:microsoft.com/office/officeart/2018/2/layout/IconVerticalSolidList"/>
    <dgm:cxn modelId="{366FEE25-0FA0-4CA6-8E49-3F251EA94D0E}" type="presParOf" srcId="{946E4331-8674-4973-AEBE-0FAEB8F382B7}" destId="{57F4FD3A-9654-4CD6-B5D9-7353E5A29D8F}" srcOrd="2" destOrd="0" presId="urn:microsoft.com/office/officeart/2018/2/layout/IconVerticalSolidList"/>
    <dgm:cxn modelId="{0A29DF5E-642E-489B-9193-60CCA0162987}" type="presParOf" srcId="{946E4331-8674-4973-AEBE-0FAEB8F382B7}" destId="{7F307A0E-8DE3-4535-BB93-5C056DD92065}" srcOrd="3" destOrd="0" presId="urn:microsoft.com/office/officeart/2018/2/layout/IconVerticalSolidList"/>
    <dgm:cxn modelId="{298A53AA-68CC-43DA-95B3-DE2B00BA7FE1}" type="presParOf" srcId="{6BF35938-8A95-4A22-8268-F9334FE7676A}" destId="{A3A8A7EA-61C9-4DA6-809D-4810E3F403F5}" srcOrd="3" destOrd="0" presId="urn:microsoft.com/office/officeart/2018/2/layout/IconVerticalSolidList"/>
    <dgm:cxn modelId="{158C8C94-74D6-43C0-A3AC-A1C22103308A}" type="presParOf" srcId="{6BF35938-8A95-4A22-8268-F9334FE7676A}" destId="{600D4D92-378B-4EAC-89BB-71D198DEC7D4}" srcOrd="4" destOrd="0" presId="urn:microsoft.com/office/officeart/2018/2/layout/IconVerticalSolidList"/>
    <dgm:cxn modelId="{C4C0D2D3-DBC1-4511-B4E5-B95E6FC7FA20}" type="presParOf" srcId="{600D4D92-378B-4EAC-89BB-71D198DEC7D4}" destId="{46C01B92-BF8B-486C-9657-C4195732E723}" srcOrd="0" destOrd="0" presId="urn:microsoft.com/office/officeart/2018/2/layout/IconVerticalSolidList"/>
    <dgm:cxn modelId="{114F5278-6ABA-47EE-AC3C-6C6D220C6257}" type="presParOf" srcId="{600D4D92-378B-4EAC-89BB-71D198DEC7D4}" destId="{4FC252D5-C49B-4462-9768-10D8D4058B28}" srcOrd="1" destOrd="0" presId="urn:microsoft.com/office/officeart/2018/2/layout/IconVerticalSolidList"/>
    <dgm:cxn modelId="{3D9F229F-8608-42F3-BEB8-0FEFDE14C9FF}" type="presParOf" srcId="{600D4D92-378B-4EAC-89BB-71D198DEC7D4}" destId="{0AFAEC0E-C0F5-4C64-8C4E-5D15424C08BD}" srcOrd="2" destOrd="0" presId="urn:microsoft.com/office/officeart/2018/2/layout/IconVerticalSolidList"/>
    <dgm:cxn modelId="{53E14BFD-137E-4777-A234-C83DD4A90C78}" type="presParOf" srcId="{600D4D92-378B-4EAC-89BB-71D198DEC7D4}" destId="{FE21D882-D00A-43DB-9327-42A06C3360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CEEFC0-56B0-49E9-BC50-3B982E14C0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4B7B53-BFE8-4AE1-82D1-383EA6334DFA}">
      <dgm:prSet/>
      <dgm:spPr/>
      <dgm:t>
        <a:bodyPr/>
        <a:lstStyle/>
        <a:p>
          <a:r>
            <a:rPr lang="en-US" b="1"/>
            <a:t>Bandwidth</a:t>
          </a:r>
          <a:endParaRPr lang="en-US"/>
        </a:p>
      </dgm:t>
    </dgm:pt>
    <dgm:pt modelId="{1AF7FAA4-8856-4877-B65B-D2BA8C6FB71F}" type="parTrans" cxnId="{8D9227ED-359C-4FCA-9E15-D56A043C0271}">
      <dgm:prSet/>
      <dgm:spPr/>
      <dgm:t>
        <a:bodyPr/>
        <a:lstStyle/>
        <a:p>
          <a:endParaRPr lang="en-US"/>
        </a:p>
      </dgm:t>
    </dgm:pt>
    <dgm:pt modelId="{80368CAD-A498-47A3-9814-FBF6AE6EE3D3}" type="sibTrans" cxnId="{8D9227ED-359C-4FCA-9E15-D56A043C0271}">
      <dgm:prSet/>
      <dgm:spPr/>
      <dgm:t>
        <a:bodyPr/>
        <a:lstStyle/>
        <a:p>
          <a:endParaRPr lang="en-US"/>
        </a:p>
      </dgm:t>
    </dgm:pt>
    <dgm:pt modelId="{3259026A-E6F9-49FB-A566-E5285B48E457}">
      <dgm:prSet/>
      <dgm:spPr/>
      <dgm:t>
        <a:bodyPr/>
        <a:lstStyle/>
        <a:p>
          <a:r>
            <a:rPr lang="en-US" b="1"/>
            <a:t>Latency</a:t>
          </a:r>
          <a:endParaRPr lang="en-US"/>
        </a:p>
      </dgm:t>
    </dgm:pt>
    <dgm:pt modelId="{752608FF-07A6-4DF7-ACA8-792B947028F7}" type="parTrans" cxnId="{08B093A3-44E0-4C0F-9CE7-0E95463DC162}">
      <dgm:prSet/>
      <dgm:spPr/>
      <dgm:t>
        <a:bodyPr/>
        <a:lstStyle/>
        <a:p>
          <a:endParaRPr lang="en-US"/>
        </a:p>
      </dgm:t>
    </dgm:pt>
    <dgm:pt modelId="{6A97E611-DE7E-49A7-A4A1-F51C1A7962A0}" type="sibTrans" cxnId="{08B093A3-44E0-4C0F-9CE7-0E95463DC162}">
      <dgm:prSet/>
      <dgm:spPr/>
      <dgm:t>
        <a:bodyPr/>
        <a:lstStyle/>
        <a:p>
          <a:endParaRPr lang="en-US"/>
        </a:p>
      </dgm:t>
    </dgm:pt>
    <dgm:pt modelId="{C811BA6A-C842-482C-97AA-93DF4B502BBF}">
      <dgm:prSet/>
      <dgm:spPr/>
      <dgm:t>
        <a:bodyPr/>
        <a:lstStyle/>
        <a:p>
          <a:r>
            <a:rPr lang="en-US" b="1"/>
            <a:t>Packet Loss</a:t>
          </a:r>
          <a:endParaRPr lang="en-US"/>
        </a:p>
      </dgm:t>
    </dgm:pt>
    <dgm:pt modelId="{37B62C8E-19E2-4593-BD1F-D7719AE5F860}" type="parTrans" cxnId="{97A474D0-2041-483A-8EE2-7F5D2AA137C5}">
      <dgm:prSet/>
      <dgm:spPr/>
      <dgm:t>
        <a:bodyPr/>
        <a:lstStyle/>
        <a:p>
          <a:endParaRPr lang="en-US"/>
        </a:p>
      </dgm:t>
    </dgm:pt>
    <dgm:pt modelId="{DCF0E1E0-48F1-4A29-9959-1BAAA6EBBB25}" type="sibTrans" cxnId="{97A474D0-2041-483A-8EE2-7F5D2AA137C5}">
      <dgm:prSet/>
      <dgm:spPr/>
      <dgm:t>
        <a:bodyPr/>
        <a:lstStyle/>
        <a:p>
          <a:endParaRPr lang="en-US"/>
        </a:p>
      </dgm:t>
    </dgm:pt>
    <dgm:pt modelId="{C7B2C426-DC56-4F87-80F1-0D7ED6E62D7A}" type="pres">
      <dgm:prSet presAssocID="{CDCEEFC0-56B0-49E9-BC50-3B982E14C029}" presName="root" presStyleCnt="0">
        <dgm:presLayoutVars>
          <dgm:dir/>
          <dgm:resizeHandles val="exact"/>
        </dgm:presLayoutVars>
      </dgm:prSet>
      <dgm:spPr/>
    </dgm:pt>
    <dgm:pt modelId="{F38F7497-2966-4ADA-9106-B154D6289591}" type="pres">
      <dgm:prSet presAssocID="{2C4B7B53-BFE8-4AE1-82D1-383EA6334DFA}" presName="compNode" presStyleCnt="0"/>
      <dgm:spPr/>
    </dgm:pt>
    <dgm:pt modelId="{E7B356C8-4619-482B-88BD-BDA49C765448}" type="pres">
      <dgm:prSet presAssocID="{2C4B7B53-BFE8-4AE1-82D1-383EA6334DFA}" presName="bgRect" presStyleLbl="bgShp" presStyleIdx="0" presStyleCnt="3"/>
      <dgm:spPr/>
    </dgm:pt>
    <dgm:pt modelId="{2B785B6A-FCAD-4A3F-9CAB-3349415204CB}" type="pres">
      <dgm:prSet presAssocID="{2C4B7B53-BFE8-4AE1-82D1-383EA6334D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25344E8-8766-45B5-8908-D3DB78C99140}" type="pres">
      <dgm:prSet presAssocID="{2C4B7B53-BFE8-4AE1-82D1-383EA6334DFA}" presName="spaceRect" presStyleCnt="0"/>
      <dgm:spPr/>
    </dgm:pt>
    <dgm:pt modelId="{E455C64E-64B1-4CF9-93C0-C15643919B93}" type="pres">
      <dgm:prSet presAssocID="{2C4B7B53-BFE8-4AE1-82D1-383EA6334DFA}" presName="parTx" presStyleLbl="revTx" presStyleIdx="0" presStyleCnt="3">
        <dgm:presLayoutVars>
          <dgm:chMax val="0"/>
          <dgm:chPref val="0"/>
        </dgm:presLayoutVars>
      </dgm:prSet>
      <dgm:spPr/>
    </dgm:pt>
    <dgm:pt modelId="{29043A13-C30A-418E-98C4-AF8ED78F7A7D}" type="pres">
      <dgm:prSet presAssocID="{80368CAD-A498-47A3-9814-FBF6AE6EE3D3}" presName="sibTrans" presStyleCnt="0"/>
      <dgm:spPr/>
    </dgm:pt>
    <dgm:pt modelId="{C927C02E-D765-4A7C-B9C0-3AFC4863D83D}" type="pres">
      <dgm:prSet presAssocID="{3259026A-E6F9-49FB-A566-E5285B48E457}" presName="compNode" presStyleCnt="0"/>
      <dgm:spPr/>
    </dgm:pt>
    <dgm:pt modelId="{6CD8BA07-530E-4EE0-8DA1-0DA0DE35E056}" type="pres">
      <dgm:prSet presAssocID="{3259026A-E6F9-49FB-A566-E5285B48E457}" presName="bgRect" presStyleLbl="bgShp" presStyleIdx="1" presStyleCnt="3"/>
      <dgm:spPr/>
    </dgm:pt>
    <dgm:pt modelId="{06D61889-7EE8-4572-BA37-EE3A4FF2C8C3}" type="pres">
      <dgm:prSet presAssocID="{3259026A-E6F9-49FB-A566-E5285B48E4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6440649-318B-4559-BCA5-CBD24C0F2E32}" type="pres">
      <dgm:prSet presAssocID="{3259026A-E6F9-49FB-A566-E5285B48E457}" presName="spaceRect" presStyleCnt="0"/>
      <dgm:spPr/>
    </dgm:pt>
    <dgm:pt modelId="{3A5677A3-B2DD-4E69-830F-B7E2A4AD4E09}" type="pres">
      <dgm:prSet presAssocID="{3259026A-E6F9-49FB-A566-E5285B48E457}" presName="parTx" presStyleLbl="revTx" presStyleIdx="1" presStyleCnt="3">
        <dgm:presLayoutVars>
          <dgm:chMax val="0"/>
          <dgm:chPref val="0"/>
        </dgm:presLayoutVars>
      </dgm:prSet>
      <dgm:spPr/>
    </dgm:pt>
    <dgm:pt modelId="{812A1214-44E0-468D-93CD-90E107C1A1C1}" type="pres">
      <dgm:prSet presAssocID="{6A97E611-DE7E-49A7-A4A1-F51C1A7962A0}" presName="sibTrans" presStyleCnt="0"/>
      <dgm:spPr/>
    </dgm:pt>
    <dgm:pt modelId="{EED84E31-E001-4546-8FE0-BD0F82FA51FC}" type="pres">
      <dgm:prSet presAssocID="{C811BA6A-C842-482C-97AA-93DF4B502BBF}" presName="compNode" presStyleCnt="0"/>
      <dgm:spPr/>
    </dgm:pt>
    <dgm:pt modelId="{8EB107A2-4352-455F-B8BD-19DD702DFD7F}" type="pres">
      <dgm:prSet presAssocID="{C811BA6A-C842-482C-97AA-93DF4B502BBF}" presName="bgRect" presStyleLbl="bgShp" presStyleIdx="2" presStyleCnt="3"/>
      <dgm:spPr/>
    </dgm:pt>
    <dgm:pt modelId="{7872B09D-10FE-4F2D-99AC-00D14D3F4CFB}" type="pres">
      <dgm:prSet presAssocID="{C811BA6A-C842-482C-97AA-93DF4B502BB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D44FDCB3-6B27-485C-A42D-9A4264ED9B45}" type="pres">
      <dgm:prSet presAssocID="{C811BA6A-C842-482C-97AA-93DF4B502BBF}" presName="spaceRect" presStyleCnt="0"/>
      <dgm:spPr/>
    </dgm:pt>
    <dgm:pt modelId="{FC2C33FB-DDA7-41C9-8858-F917197BB928}" type="pres">
      <dgm:prSet presAssocID="{C811BA6A-C842-482C-97AA-93DF4B502BB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2979005-B8B3-443E-935C-0F04D8052951}" type="presOf" srcId="{2C4B7B53-BFE8-4AE1-82D1-383EA6334DFA}" destId="{E455C64E-64B1-4CF9-93C0-C15643919B93}" srcOrd="0" destOrd="0" presId="urn:microsoft.com/office/officeart/2018/2/layout/IconVerticalSolidList"/>
    <dgm:cxn modelId="{ECAD6D3A-BACA-4091-A1A3-8BB5A12E7E9E}" type="presOf" srcId="{CDCEEFC0-56B0-49E9-BC50-3B982E14C029}" destId="{C7B2C426-DC56-4F87-80F1-0D7ED6E62D7A}" srcOrd="0" destOrd="0" presId="urn:microsoft.com/office/officeart/2018/2/layout/IconVerticalSolidList"/>
    <dgm:cxn modelId="{2A6B7D63-D18A-4255-87F3-A3F48F84379C}" type="presOf" srcId="{3259026A-E6F9-49FB-A566-E5285B48E457}" destId="{3A5677A3-B2DD-4E69-830F-B7E2A4AD4E09}" srcOrd="0" destOrd="0" presId="urn:microsoft.com/office/officeart/2018/2/layout/IconVerticalSolidList"/>
    <dgm:cxn modelId="{08B093A3-44E0-4C0F-9CE7-0E95463DC162}" srcId="{CDCEEFC0-56B0-49E9-BC50-3B982E14C029}" destId="{3259026A-E6F9-49FB-A566-E5285B48E457}" srcOrd="1" destOrd="0" parTransId="{752608FF-07A6-4DF7-ACA8-792B947028F7}" sibTransId="{6A97E611-DE7E-49A7-A4A1-F51C1A7962A0}"/>
    <dgm:cxn modelId="{56E995C6-3657-46F8-961C-1D558B0A011D}" type="presOf" srcId="{C811BA6A-C842-482C-97AA-93DF4B502BBF}" destId="{FC2C33FB-DDA7-41C9-8858-F917197BB928}" srcOrd="0" destOrd="0" presId="urn:microsoft.com/office/officeart/2018/2/layout/IconVerticalSolidList"/>
    <dgm:cxn modelId="{97A474D0-2041-483A-8EE2-7F5D2AA137C5}" srcId="{CDCEEFC0-56B0-49E9-BC50-3B982E14C029}" destId="{C811BA6A-C842-482C-97AA-93DF4B502BBF}" srcOrd="2" destOrd="0" parTransId="{37B62C8E-19E2-4593-BD1F-D7719AE5F860}" sibTransId="{DCF0E1E0-48F1-4A29-9959-1BAAA6EBBB25}"/>
    <dgm:cxn modelId="{8D9227ED-359C-4FCA-9E15-D56A043C0271}" srcId="{CDCEEFC0-56B0-49E9-BC50-3B982E14C029}" destId="{2C4B7B53-BFE8-4AE1-82D1-383EA6334DFA}" srcOrd="0" destOrd="0" parTransId="{1AF7FAA4-8856-4877-B65B-D2BA8C6FB71F}" sibTransId="{80368CAD-A498-47A3-9814-FBF6AE6EE3D3}"/>
    <dgm:cxn modelId="{08255735-53B6-44B0-9317-F6019379FD99}" type="presParOf" srcId="{C7B2C426-DC56-4F87-80F1-0D7ED6E62D7A}" destId="{F38F7497-2966-4ADA-9106-B154D6289591}" srcOrd="0" destOrd="0" presId="urn:microsoft.com/office/officeart/2018/2/layout/IconVerticalSolidList"/>
    <dgm:cxn modelId="{398AD58A-85A6-4178-AC19-64E13C938800}" type="presParOf" srcId="{F38F7497-2966-4ADA-9106-B154D6289591}" destId="{E7B356C8-4619-482B-88BD-BDA49C765448}" srcOrd="0" destOrd="0" presId="urn:microsoft.com/office/officeart/2018/2/layout/IconVerticalSolidList"/>
    <dgm:cxn modelId="{C44E7FAF-D2BE-41C2-8F8E-6FB3D5879485}" type="presParOf" srcId="{F38F7497-2966-4ADA-9106-B154D6289591}" destId="{2B785B6A-FCAD-4A3F-9CAB-3349415204CB}" srcOrd="1" destOrd="0" presId="urn:microsoft.com/office/officeart/2018/2/layout/IconVerticalSolidList"/>
    <dgm:cxn modelId="{F47AFFF9-A995-4C04-A3DE-F579BFAD2CE0}" type="presParOf" srcId="{F38F7497-2966-4ADA-9106-B154D6289591}" destId="{125344E8-8766-45B5-8908-D3DB78C99140}" srcOrd="2" destOrd="0" presId="urn:microsoft.com/office/officeart/2018/2/layout/IconVerticalSolidList"/>
    <dgm:cxn modelId="{0D96DE7A-6D19-4DA5-BCC1-4C97BEE76644}" type="presParOf" srcId="{F38F7497-2966-4ADA-9106-B154D6289591}" destId="{E455C64E-64B1-4CF9-93C0-C15643919B93}" srcOrd="3" destOrd="0" presId="urn:microsoft.com/office/officeart/2018/2/layout/IconVerticalSolidList"/>
    <dgm:cxn modelId="{54E13533-EBD8-4C77-89AB-322EBDCC2B91}" type="presParOf" srcId="{C7B2C426-DC56-4F87-80F1-0D7ED6E62D7A}" destId="{29043A13-C30A-418E-98C4-AF8ED78F7A7D}" srcOrd="1" destOrd="0" presId="urn:microsoft.com/office/officeart/2018/2/layout/IconVerticalSolidList"/>
    <dgm:cxn modelId="{2C9080CE-21FC-4D20-80EE-6DB349E8F782}" type="presParOf" srcId="{C7B2C426-DC56-4F87-80F1-0D7ED6E62D7A}" destId="{C927C02E-D765-4A7C-B9C0-3AFC4863D83D}" srcOrd="2" destOrd="0" presId="urn:microsoft.com/office/officeart/2018/2/layout/IconVerticalSolidList"/>
    <dgm:cxn modelId="{15F3B257-9214-4B6C-9FE0-CB259498AED9}" type="presParOf" srcId="{C927C02E-D765-4A7C-B9C0-3AFC4863D83D}" destId="{6CD8BA07-530E-4EE0-8DA1-0DA0DE35E056}" srcOrd="0" destOrd="0" presId="urn:microsoft.com/office/officeart/2018/2/layout/IconVerticalSolidList"/>
    <dgm:cxn modelId="{77DE21FA-B4C9-42CA-959D-82CD2AB91E5B}" type="presParOf" srcId="{C927C02E-D765-4A7C-B9C0-3AFC4863D83D}" destId="{06D61889-7EE8-4572-BA37-EE3A4FF2C8C3}" srcOrd="1" destOrd="0" presId="urn:microsoft.com/office/officeart/2018/2/layout/IconVerticalSolidList"/>
    <dgm:cxn modelId="{CA8ABF6E-304F-4D52-B6BC-800D4649F77D}" type="presParOf" srcId="{C927C02E-D765-4A7C-B9C0-3AFC4863D83D}" destId="{66440649-318B-4559-BCA5-CBD24C0F2E32}" srcOrd="2" destOrd="0" presId="urn:microsoft.com/office/officeart/2018/2/layout/IconVerticalSolidList"/>
    <dgm:cxn modelId="{ED49F630-B670-4B34-BA53-61F9A7596D2A}" type="presParOf" srcId="{C927C02E-D765-4A7C-B9C0-3AFC4863D83D}" destId="{3A5677A3-B2DD-4E69-830F-B7E2A4AD4E09}" srcOrd="3" destOrd="0" presId="urn:microsoft.com/office/officeart/2018/2/layout/IconVerticalSolidList"/>
    <dgm:cxn modelId="{0128B406-B1CB-4E3C-A4D1-B1A2E7CE2EB5}" type="presParOf" srcId="{C7B2C426-DC56-4F87-80F1-0D7ED6E62D7A}" destId="{812A1214-44E0-468D-93CD-90E107C1A1C1}" srcOrd="3" destOrd="0" presId="urn:microsoft.com/office/officeart/2018/2/layout/IconVerticalSolidList"/>
    <dgm:cxn modelId="{DA848FA6-F65A-4D23-AB55-65D6D198F59F}" type="presParOf" srcId="{C7B2C426-DC56-4F87-80F1-0D7ED6E62D7A}" destId="{EED84E31-E001-4546-8FE0-BD0F82FA51FC}" srcOrd="4" destOrd="0" presId="urn:microsoft.com/office/officeart/2018/2/layout/IconVerticalSolidList"/>
    <dgm:cxn modelId="{7C97E77A-B411-4285-9400-34FB555132C9}" type="presParOf" srcId="{EED84E31-E001-4546-8FE0-BD0F82FA51FC}" destId="{8EB107A2-4352-455F-B8BD-19DD702DFD7F}" srcOrd="0" destOrd="0" presId="urn:microsoft.com/office/officeart/2018/2/layout/IconVerticalSolidList"/>
    <dgm:cxn modelId="{CF8522E6-9A69-4E71-82E3-C4EC6E44901E}" type="presParOf" srcId="{EED84E31-E001-4546-8FE0-BD0F82FA51FC}" destId="{7872B09D-10FE-4F2D-99AC-00D14D3F4CFB}" srcOrd="1" destOrd="0" presId="urn:microsoft.com/office/officeart/2018/2/layout/IconVerticalSolidList"/>
    <dgm:cxn modelId="{4A693BAB-71BA-42F2-88D3-B290B1637562}" type="presParOf" srcId="{EED84E31-E001-4546-8FE0-BD0F82FA51FC}" destId="{D44FDCB3-6B27-485C-A42D-9A4264ED9B45}" srcOrd="2" destOrd="0" presId="urn:microsoft.com/office/officeart/2018/2/layout/IconVerticalSolidList"/>
    <dgm:cxn modelId="{BFB6F764-E07C-43EE-B37F-51BE0B5083D4}" type="presParOf" srcId="{EED84E31-E001-4546-8FE0-BD0F82FA51FC}" destId="{FC2C33FB-DDA7-41C9-8858-F917197BB9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3C827E-0DC0-495C-A892-DEF9114BC4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C79799-6D73-4D35-B69E-6DEB430008BB}">
      <dgm:prSet/>
      <dgm:spPr/>
      <dgm:t>
        <a:bodyPr/>
        <a:lstStyle/>
        <a:p>
          <a:r>
            <a:rPr lang="en-US" b="1"/>
            <a:t>Missing Index can cause query to run 1000s times slower than it should </a:t>
          </a:r>
          <a:endParaRPr lang="en-US"/>
        </a:p>
      </dgm:t>
    </dgm:pt>
    <dgm:pt modelId="{33614C32-FAFE-4430-ADF7-2E88ED637F88}" type="parTrans" cxnId="{ED70F98C-3356-4024-9EDB-51CF7843063E}">
      <dgm:prSet/>
      <dgm:spPr/>
      <dgm:t>
        <a:bodyPr/>
        <a:lstStyle/>
        <a:p>
          <a:endParaRPr lang="en-US"/>
        </a:p>
      </dgm:t>
    </dgm:pt>
    <dgm:pt modelId="{6AE2F788-69ED-45F7-88A3-56BDEA675AC2}" type="sibTrans" cxnId="{ED70F98C-3356-4024-9EDB-51CF7843063E}">
      <dgm:prSet/>
      <dgm:spPr/>
      <dgm:t>
        <a:bodyPr/>
        <a:lstStyle/>
        <a:p>
          <a:endParaRPr lang="en-US"/>
        </a:p>
      </dgm:t>
    </dgm:pt>
    <dgm:pt modelId="{4019FA47-E63D-4E2D-B7DF-01BB827AD276}">
      <dgm:prSet/>
      <dgm:spPr/>
      <dgm:t>
        <a:bodyPr/>
        <a:lstStyle/>
        <a:p>
          <a:r>
            <a:rPr lang="en-US" b="1"/>
            <a:t>Most Applications Have Some Missing Indexes</a:t>
          </a:r>
          <a:endParaRPr lang="en-US"/>
        </a:p>
      </dgm:t>
    </dgm:pt>
    <dgm:pt modelId="{0DC86FD3-9B69-4080-BA57-99A6DB527E9B}" type="parTrans" cxnId="{2B4143D0-A8FE-442F-B484-13031A39581B}">
      <dgm:prSet/>
      <dgm:spPr/>
      <dgm:t>
        <a:bodyPr/>
        <a:lstStyle/>
        <a:p>
          <a:endParaRPr lang="en-US"/>
        </a:p>
      </dgm:t>
    </dgm:pt>
    <dgm:pt modelId="{B6D8F03F-CA5C-489B-9AF0-B6E71F24EB40}" type="sibTrans" cxnId="{2B4143D0-A8FE-442F-B484-13031A39581B}">
      <dgm:prSet/>
      <dgm:spPr/>
      <dgm:t>
        <a:bodyPr/>
        <a:lstStyle/>
        <a:p>
          <a:endParaRPr lang="en-US"/>
        </a:p>
      </dgm:t>
    </dgm:pt>
    <dgm:pt modelId="{DB9C7582-BF1E-4F69-BF13-95160298E892}">
      <dgm:prSet/>
      <dgm:spPr/>
      <dgm:t>
        <a:bodyPr/>
        <a:lstStyle/>
        <a:p>
          <a:r>
            <a:rPr lang="en-US" b="1"/>
            <a:t>Index Purpose:  Lookup Data,  Sorting, Serving The Data</a:t>
          </a:r>
          <a:endParaRPr lang="en-US"/>
        </a:p>
      </dgm:t>
    </dgm:pt>
    <dgm:pt modelId="{3CCCF0B7-AE68-428A-9D84-AEC4E707C283}" type="parTrans" cxnId="{4A2E222E-1AA5-43C4-B5F0-F383843B158C}">
      <dgm:prSet/>
      <dgm:spPr/>
      <dgm:t>
        <a:bodyPr/>
        <a:lstStyle/>
        <a:p>
          <a:endParaRPr lang="en-US"/>
        </a:p>
      </dgm:t>
    </dgm:pt>
    <dgm:pt modelId="{9F9B7C95-9280-42E7-B24E-02D49924FEBB}" type="sibTrans" cxnId="{4A2E222E-1AA5-43C4-B5F0-F383843B158C}">
      <dgm:prSet/>
      <dgm:spPr/>
      <dgm:t>
        <a:bodyPr/>
        <a:lstStyle/>
        <a:p>
          <a:endParaRPr lang="en-US"/>
        </a:p>
      </dgm:t>
    </dgm:pt>
    <dgm:pt modelId="{414F53BE-1610-4455-A8C6-8EFC83D3CA0C}" type="pres">
      <dgm:prSet presAssocID="{C93C827E-0DC0-495C-A892-DEF9114BC42B}" presName="root" presStyleCnt="0">
        <dgm:presLayoutVars>
          <dgm:dir/>
          <dgm:resizeHandles val="exact"/>
        </dgm:presLayoutVars>
      </dgm:prSet>
      <dgm:spPr/>
    </dgm:pt>
    <dgm:pt modelId="{A8B7FEE3-C07A-489D-B51B-A9DA65908BCE}" type="pres">
      <dgm:prSet presAssocID="{33C79799-6D73-4D35-B69E-6DEB430008BB}" presName="compNode" presStyleCnt="0"/>
      <dgm:spPr/>
    </dgm:pt>
    <dgm:pt modelId="{E23CE4E5-6AB8-4AC6-B8B5-86EA0EC4B06F}" type="pres">
      <dgm:prSet presAssocID="{33C79799-6D73-4D35-B69E-6DEB430008BB}" presName="bgRect" presStyleLbl="bgShp" presStyleIdx="0" presStyleCnt="3"/>
      <dgm:spPr/>
    </dgm:pt>
    <dgm:pt modelId="{466E5148-7B71-416B-B963-6B552E0856FE}" type="pres">
      <dgm:prSet presAssocID="{33C79799-6D73-4D35-B69E-6DEB430008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E32F338-7F70-44A8-9960-E2AA0C6954C4}" type="pres">
      <dgm:prSet presAssocID="{33C79799-6D73-4D35-B69E-6DEB430008BB}" presName="spaceRect" presStyleCnt="0"/>
      <dgm:spPr/>
    </dgm:pt>
    <dgm:pt modelId="{89EB8426-0C25-438B-AA0A-9B95B742236F}" type="pres">
      <dgm:prSet presAssocID="{33C79799-6D73-4D35-B69E-6DEB430008BB}" presName="parTx" presStyleLbl="revTx" presStyleIdx="0" presStyleCnt="3">
        <dgm:presLayoutVars>
          <dgm:chMax val="0"/>
          <dgm:chPref val="0"/>
        </dgm:presLayoutVars>
      </dgm:prSet>
      <dgm:spPr/>
    </dgm:pt>
    <dgm:pt modelId="{DD83012E-A057-43C5-9539-56D702227F50}" type="pres">
      <dgm:prSet presAssocID="{6AE2F788-69ED-45F7-88A3-56BDEA675AC2}" presName="sibTrans" presStyleCnt="0"/>
      <dgm:spPr/>
    </dgm:pt>
    <dgm:pt modelId="{313B7CDE-A20E-4114-BDFB-4A971FE51448}" type="pres">
      <dgm:prSet presAssocID="{4019FA47-E63D-4E2D-B7DF-01BB827AD276}" presName="compNode" presStyleCnt="0"/>
      <dgm:spPr/>
    </dgm:pt>
    <dgm:pt modelId="{286ECC19-2B26-4002-A42E-C2C7137DDC8D}" type="pres">
      <dgm:prSet presAssocID="{4019FA47-E63D-4E2D-B7DF-01BB827AD276}" presName="bgRect" presStyleLbl="bgShp" presStyleIdx="1" presStyleCnt="3"/>
      <dgm:spPr/>
    </dgm:pt>
    <dgm:pt modelId="{6128F99D-3C52-434E-A585-50D688815D38}" type="pres">
      <dgm:prSet presAssocID="{4019FA47-E63D-4E2D-B7DF-01BB827AD2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C25D964-D449-4417-AEDB-7944238ACB9D}" type="pres">
      <dgm:prSet presAssocID="{4019FA47-E63D-4E2D-B7DF-01BB827AD276}" presName="spaceRect" presStyleCnt="0"/>
      <dgm:spPr/>
    </dgm:pt>
    <dgm:pt modelId="{C4881B22-6C7E-456B-BAE0-F4478685DD2D}" type="pres">
      <dgm:prSet presAssocID="{4019FA47-E63D-4E2D-B7DF-01BB827AD276}" presName="parTx" presStyleLbl="revTx" presStyleIdx="1" presStyleCnt="3">
        <dgm:presLayoutVars>
          <dgm:chMax val="0"/>
          <dgm:chPref val="0"/>
        </dgm:presLayoutVars>
      </dgm:prSet>
      <dgm:spPr/>
    </dgm:pt>
    <dgm:pt modelId="{9939CD0A-F166-4CD7-B97E-A686047F79D4}" type="pres">
      <dgm:prSet presAssocID="{B6D8F03F-CA5C-489B-9AF0-B6E71F24EB40}" presName="sibTrans" presStyleCnt="0"/>
      <dgm:spPr/>
    </dgm:pt>
    <dgm:pt modelId="{2EAE34A5-7ADE-4EAE-AAC6-821EA78ECF02}" type="pres">
      <dgm:prSet presAssocID="{DB9C7582-BF1E-4F69-BF13-95160298E892}" presName="compNode" presStyleCnt="0"/>
      <dgm:spPr/>
    </dgm:pt>
    <dgm:pt modelId="{014F583D-9AD3-4E72-A324-B89909CABCA2}" type="pres">
      <dgm:prSet presAssocID="{DB9C7582-BF1E-4F69-BF13-95160298E892}" presName="bgRect" presStyleLbl="bgShp" presStyleIdx="2" presStyleCnt="3"/>
      <dgm:spPr/>
    </dgm:pt>
    <dgm:pt modelId="{763FBB8B-EBB3-4878-88F3-3DF5B7F9D10F}" type="pres">
      <dgm:prSet presAssocID="{DB9C7582-BF1E-4F69-BF13-95160298E8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2D1610-83B9-4D6E-BB38-D78DED446CA8}" type="pres">
      <dgm:prSet presAssocID="{DB9C7582-BF1E-4F69-BF13-95160298E892}" presName="spaceRect" presStyleCnt="0"/>
      <dgm:spPr/>
    </dgm:pt>
    <dgm:pt modelId="{A500D101-3412-4256-8EBE-7CF37A947C45}" type="pres">
      <dgm:prSet presAssocID="{DB9C7582-BF1E-4F69-BF13-95160298E8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5A7AD0B-E0F1-42C3-AF8A-8201FE83F67B}" type="presOf" srcId="{DB9C7582-BF1E-4F69-BF13-95160298E892}" destId="{A500D101-3412-4256-8EBE-7CF37A947C45}" srcOrd="0" destOrd="0" presId="urn:microsoft.com/office/officeart/2018/2/layout/IconVerticalSolidList"/>
    <dgm:cxn modelId="{4A2E222E-1AA5-43C4-B5F0-F383843B158C}" srcId="{C93C827E-0DC0-495C-A892-DEF9114BC42B}" destId="{DB9C7582-BF1E-4F69-BF13-95160298E892}" srcOrd="2" destOrd="0" parTransId="{3CCCF0B7-AE68-428A-9D84-AEC4E707C283}" sibTransId="{9F9B7C95-9280-42E7-B24E-02D49924FEBB}"/>
    <dgm:cxn modelId="{E5D3A333-4F68-4CB6-ACDD-797B104F59E1}" type="presOf" srcId="{33C79799-6D73-4D35-B69E-6DEB430008BB}" destId="{89EB8426-0C25-438B-AA0A-9B95B742236F}" srcOrd="0" destOrd="0" presId="urn:microsoft.com/office/officeart/2018/2/layout/IconVerticalSolidList"/>
    <dgm:cxn modelId="{7221794A-8AAE-4072-A84F-C1C4EA268B98}" type="presOf" srcId="{4019FA47-E63D-4E2D-B7DF-01BB827AD276}" destId="{C4881B22-6C7E-456B-BAE0-F4478685DD2D}" srcOrd="0" destOrd="0" presId="urn:microsoft.com/office/officeart/2018/2/layout/IconVerticalSolidList"/>
    <dgm:cxn modelId="{ED70F98C-3356-4024-9EDB-51CF7843063E}" srcId="{C93C827E-0DC0-495C-A892-DEF9114BC42B}" destId="{33C79799-6D73-4D35-B69E-6DEB430008BB}" srcOrd="0" destOrd="0" parTransId="{33614C32-FAFE-4430-ADF7-2E88ED637F88}" sibTransId="{6AE2F788-69ED-45F7-88A3-56BDEA675AC2}"/>
    <dgm:cxn modelId="{0A93CBA4-9B94-4E3E-BD38-CE9F9AFD9083}" type="presOf" srcId="{C93C827E-0DC0-495C-A892-DEF9114BC42B}" destId="{414F53BE-1610-4455-A8C6-8EFC83D3CA0C}" srcOrd="0" destOrd="0" presId="urn:microsoft.com/office/officeart/2018/2/layout/IconVerticalSolidList"/>
    <dgm:cxn modelId="{2B4143D0-A8FE-442F-B484-13031A39581B}" srcId="{C93C827E-0DC0-495C-A892-DEF9114BC42B}" destId="{4019FA47-E63D-4E2D-B7DF-01BB827AD276}" srcOrd="1" destOrd="0" parTransId="{0DC86FD3-9B69-4080-BA57-99A6DB527E9B}" sibTransId="{B6D8F03F-CA5C-489B-9AF0-B6E71F24EB40}"/>
    <dgm:cxn modelId="{DF2D2156-61AA-487D-849E-09773300F91C}" type="presParOf" srcId="{414F53BE-1610-4455-A8C6-8EFC83D3CA0C}" destId="{A8B7FEE3-C07A-489D-B51B-A9DA65908BCE}" srcOrd="0" destOrd="0" presId="urn:microsoft.com/office/officeart/2018/2/layout/IconVerticalSolidList"/>
    <dgm:cxn modelId="{89019806-40C7-4C22-8A70-84ED2B397A78}" type="presParOf" srcId="{A8B7FEE3-C07A-489D-B51B-A9DA65908BCE}" destId="{E23CE4E5-6AB8-4AC6-B8B5-86EA0EC4B06F}" srcOrd="0" destOrd="0" presId="urn:microsoft.com/office/officeart/2018/2/layout/IconVerticalSolidList"/>
    <dgm:cxn modelId="{0C46685F-E604-4245-A67E-A8E494AB09C4}" type="presParOf" srcId="{A8B7FEE3-C07A-489D-B51B-A9DA65908BCE}" destId="{466E5148-7B71-416B-B963-6B552E0856FE}" srcOrd="1" destOrd="0" presId="urn:microsoft.com/office/officeart/2018/2/layout/IconVerticalSolidList"/>
    <dgm:cxn modelId="{B405CFAB-735E-47F1-BB7A-C7D893981056}" type="presParOf" srcId="{A8B7FEE3-C07A-489D-B51B-A9DA65908BCE}" destId="{BE32F338-7F70-44A8-9960-E2AA0C6954C4}" srcOrd="2" destOrd="0" presId="urn:microsoft.com/office/officeart/2018/2/layout/IconVerticalSolidList"/>
    <dgm:cxn modelId="{DA0839D0-E4EA-4054-B95E-38652741E4F4}" type="presParOf" srcId="{A8B7FEE3-C07A-489D-B51B-A9DA65908BCE}" destId="{89EB8426-0C25-438B-AA0A-9B95B742236F}" srcOrd="3" destOrd="0" presId="urn:microsoft.com/office/officeart/2018/2/layout/IconVerticalSolidList"/>
    <dgm:cxn modelId="{3208A70F-88F6-4D63-9653-2FC85EC80193}" type="presParOf" srcId="{414F53BE-1610-4455-A8C6-8EFC83D3CA0C}" destId="{DD83012E-A057-43C5-9539-56D702227F50}" srcOrd="1" destOrd="0" presId="urn:microsoft.com/office/officeart/2018/2/layout/IconVerticalSolidList"/>
    <dgm:cxn modelId="{B5B652B3-8033-48D0-BC08-6FA8EC8D699E}" type="presParOf" srcId="{414F53BE-1610-4455-A8C6-8EFC83D3CA0C}" destId="{313B7CDE-A20E-4114-BDFB-4A971FE51448}" srcOrd="2" destOrd="0" presId="urn:microsoft.com/office/officeart/2018/2/layout/IconVerticalSolidList"/>
    <dgm:cxn modelId="{70DC1C5B-FACB-4E93-A54B-59A7335597E4}" type="presParOf" srcId="{313B7CDE-A20E-4114-BDFB-4A971FE51448}" destId="{286ECC19-2B26-4002-A42E-C2C7137DDC8D}" srcOrd="0" destOrd="0" presId="urn:microsoft.com/office/officeart/2018/2/layout/IconVerticalSolidList"/>
    <dgm:cxn modelId="{B05960C7-F6B2-4C0A-B071-20E3FF53C39E}" type="presParOf" srcId="{313B7CDE-A20E-4114-BDFB-4A971FE51448}" destId="{6128F99D-3C52-434E-A585-50D688815D38}" srcOrd="1" destOrd="0" presId="urn:microsoft.com/office/officeart/2018/2/layout/IconVerticalSolidList"/>
    <dgm:cxn modelId="{AE137BD9-0FD3-45F1-8AFC-E6F22CF759B5}" type="presParOf" srcId="{313B7CDE-A20E-4114-BDFB-4A971FE51448}" destId="{1C25D964-D449-4417-AEDB-7944238ACB9D}" srcOrd="2" destOrd="0" presId="urn:microsoft.com/office/officeart/2018/2/layout/IconVerticalSolidList"/>
    <dgm:cxn modelId="{CE93AE02-FCD1-4EA6-91AC-8077086B156A}" type="presParOf" srcId="{313B7CDE-A20E-4114-BDFB-4A971FE51448}" destId="{C4881B22-6C7E-456B-BAE0-F4478685DD2D}" srcOrd="3" destOrd="0" presId="urn:microsoft.com/office/officeart/2018/2/layout/IconVerticalSolidList"/>
    <dgm:cxn modelId="{BEC9C2B6-19DD-4742-9B23-56694CA81379}" type="presParOf" srcId="{414F53BE-1610-4455-A8C6-8EFC83D3CA0C}" destId="{9939CD0A-F166-4CD7-B97E-A686047F79D4}" srcOrd="3" destOrd="0" presId="urn:microsoft.com/office/officeart/2018/2/layout/IconVerticalSolidList"/>
    <dgm:cxn modelId="{4DD3ECC0-71F2-4B8D-A248-CFCB98FBF6B3}" type="presParOf" srcId="{414F53BE-1610-4455-A8C6-8EFC83D3CA0C}" destId="{2EAE34A5-7ADE-4EAE-AAC6-821EA78ECF02}" srcOrd="4" destOrd="0" presId="urn:microsoft.com/office/officeart/2018/2/layout/IconVerticalSolidList"/>
    <dgm:cxn modelId="{C9814E0B-E9EB-4C0C-81BF-F14DB27FA0D9}" type="presParOf" srcId="{2EAE34A5-7ADE-4EAE-AAC6-821EA78ECF02}" destId="{014F583D-9AD3-4E72-A324-B89909CABCA2}" srcOrd="0" destOrd="0" presId="urn:microsoft.com/office/officeart/2018/2/layout/IconVerticalSolidList"/>
    <dgm:cxn modelId="{30D6C504-134E-4CDE-9C15-B6CC527082D2}" type="presParOf" srcId="{2EAE34A5-7ADE-4EAE-AAC6-821EA78ECF02}" destId="{763FBB8B-EBB3-4878-88F3-3DF5B7F9D10F}" srcOrd="1" destOrd="0" presId="urn:microsoft.com/office/officeart/2018/2/layout/IconVerticalSolidList"/>
    <dgm:cxn modelId="{815A6981-ACAE-4649-BCCE-1620908066FA}" type="presParOf" srcId="{2EAE34A5-7ADE-4EAE-AAC6-821EA78ECF02}" destId="{BC2D1610-83B9-4D6E-BB38-D78DED446CA8}" srcOrd="2" destOrd="0" presId="urn:microsoft.com/office/officeart/2018/2/layout/IconVerticalSolidList"/>
    <dgm:cxn modelId="{018FBAA8-DAC3-4FDF-A54F-F51D04F672AC}" type="presParOf" srcId="{2EAE34A5-7ADE-4EAE-AAC6-821EA78ECF02}" destId="{A500D101-3412-4256-8EBE-7CF37A947C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3AC70-50FD-4E28-87C2-3DAC397009F5}">
      <dsp:nvSpPr>
        <dsp:cNvPr id="0" name=""/>
        <dsp:cNvSpPr/>
      </dsp:nvSpPr>
      <dsp:spPr>
        <a:xfrm>
          <a:off x="0" y="3938"/>
          <a:ext cx="7293610" cy="838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70D4C-CDD0-43E6-BE37-967294612F90}">
      <dsp:nvSpPr>
        <dsp:cNvPr id="0" name=""/>
        <dsp:cNvSpPr/>
      </dsp:nvSpPr>
      <dsp:spPr>
        <a:xfrm>
          <a:off x="253795" y="192712"/>
          <a:ext cx="461445" cy="46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07412-3C6C-4B23-8A40-C457C16EA8EE}">
      <dsp:nvSpPr>
        <dsp:cNvPr id="0" name=""/>
        <dsp:cNvSpPr/>
      </dsp:nvSpPr>
      <dsp:spPr>
        <a:xfrm>
          <a:off x="969035" y="3938"/>
          <a:ext cx="6324574" cy="83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93" tIns="88793" rIns="88793" bIns="8879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Application Traffic Spike</a:t>
          </a:r>
          <a:endParaRPr lang="en-US" sz="1900" kern="1200"/>
        </a:p>
      </dsp:txBody>
      <dsp:txXfrm>
        <a:off x="969035" y="3938"/>
        <a:ext cx="6324574" cy="838991"/>
      </dsp:txXfrm>
    </dsp:sp>
    <dsp:sp modelId="{23D6B17D-9C20-4454-8682-7184CF01C105}">
      <dsp:nvSpPr>
        <dsp:cNvPr id="0" name=""/>
        <dsp:cNvSpPr/>
      </dsp:nvSpPr>
      <dsp:spPr>
        <a:xfrm>
          <a:off x="0" y="1052678"/>
          <a:ext cx="7293610" cy="838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4102B-C290-4CE9-856D-CECCFF0D001F}">
      <dsp:nvSpPr>
        <dsp:cNvPr id="0" name=""/>
        <dsp:cNvSpPr/>
      </dsp:nvSpPr>
      <dsp:spPr>
        <a:xfrm>
          <a:off x="253795" y="1241451"/>
          <a:ext cx="461445" cy="46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0D735-718A-4DF6-9A26-8DF36C82CC8C}">
      <dsp:nvSpPr>
        <dsp:cNvPr id="0" name=""/>
        <dsp:cNvSpPr/>
      </dsp:nvSpPr>
      <dsp:spPr>
        <a:xfrm>
          <a:off x="969035" y="1052678"/>
          <a:ext cx="6324574" cy="83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93" tIns="88793" rIns="88793" bIns="8879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Grow of the Data Set </a:t>
          </a:r>
          <a:endParaRPr lang="en-US" sz="1900" kern="1200"/>
        </a:p>
      </dsp:txBody>
      <dsp:txXfrm>
        <a:off x="969035" y="1052678"/>
        <a:ext cx="6324574" cy="838991"/>
      </dsp:txXfrm>
    </dsp:sp>
    <dsp:sp modelId="{6E21D695-5A05-43A0-888D-F239E555E2A2}">
      <dsp:nvSpPr>
        <dsp:cNvPr id="0" name=""/>
        <dsp:cNvSpPr/>
      </dsp:nvSpPr>
      <dsp:spPr>
        <a:xfrm>
          <a:off x="0" y="2101418"/>
          <a:ext cx="7293610" cy="838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B69CB-C17A-4A3F-890F-AA7986281BB6}">
      <dsp:nvSpPr>
        <dsp:cNvPr id="0" name=""/>
        <dsp:cNvSpPr/>
      </dsp:nvSpPr>
      <dsp:spPr>
        <a:xfrm>
          <a:off x="253795" y="2290191"/>
          <a:ext cx="461445" cy="46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239F65-F0F7-4998-A227-CE63A5736051}">
      <dsp:nvSpPr>
        <dsp:cNvPr id="0" name=""/>
        <dsp:cNvSpPr/>
      </dsp:nvSpPr>
      <dsp:spPr>
        <a:xfrm>
          <a:off x="969035" y="2101418"/>
          <a:ext cx="6324574" cy="83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93" tIns="88793" rIns="88793" bIns="8879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MySQL Internal Operations</a:t>
          </a:r>
          <a:endParaRPr lang="en-US" sz="1900" kern="1200"/>
        </a:p>
      </dsp:txBody>
      <dsp:txXfrm>
        <a:off x="969035" y="2101418"/>
        <a:ext cx="6324574" cy="838991"/>
      </dsp:txXfrm>
    </dsp:sp>
    <dsp:sp modelId="{F7800768-6FA2-488C-9B69-0EA502BDE29F}">
      <dsp:nvSpPr>
        <dsp:cNvPr id="0" name=""/>
        <dsp:cNvSpPr/>
      </dsp:nvSpPr>
      <dsp:spPr>
        <a:xfrm>
          <a:off x="0" y="3150158"/>
          <a:ext cx="7293610" cy="838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BEED6-BDFA-400E-BEBE-FFE202D4759F}">
      <dsp:nvSpPr>
        <dsp:cNvPr id="0" name=""/>
        <dsp:cNvSpPr/>
      </dsp:nvSpPr>
      <dsp:spPr>
        <a:xfrm>
          <a:off x="253795" y="3338931"/>
          <a:ext cx="461445" cy="46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BC107-C7E7-436F-9B4F-8ADF40E92FBC}">
      <dsp:nvSpPr>
        <dsp:cNvPr id="0" name=""/>
        <dsp:cNvSpPr/>
      </dsp:nvSpPr>
      <dsp:spPr>
        <a:xfrm>
          <a:off x="969035" y="3150158"/>
          <a:ext cx="6324574" cy="83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93" tIns="88793" rIns="88793" bIns="8879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Application Code Changes</a:t>
          </a:r>
          <a:endParaRPr lang="en-US" sz="1900" kern="1200"/>
        </a:p>
      </dsp:txBody>
      <dsp:txXfrm>
        <a:off x="969035" y="3150158"/>
        <a:ext cx="6324574" cy="838991"/>
      </dsp:txXfrm>
    </dsp:sp>
    <dsp:sp modelId="{82129357-3662-4B30-8FCA-B53EB0F9EF74}">
      <dsp:nvSpPr>
        <dsp:cNvPr id="0" name=""/>
        <dsp:cNvSpPr/>
      </dsp:nvSpPr>
      <dsp:spPr>
        <a:xfrm>
          <a:off x="0" y="4198898"/>
          <a:ext cx="7293610" cy="838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5F338-68A3-4B2A-829C-818BBDF713CA}">
      <dsp:nvSpPr>
        <dsp:cNvPr id="0" name=""/>
        <dsp:cNvSpPr/>
      </dsp:nvSpPr>
      <dsp:spPr>
        <a:xfrm>
          <a:off x="253795" y="4387671"/>
          <a:ext cx="461445" cy="46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9CF2A-350C-4C9E-8843-A0C3546C69B9}">
      <dsp:nvSpPr>
        <dsp:cNvPr id="0" name=""/>
        <dsp:cNvSpPr/>
      </dsp:nvSpPr>
      <dsp:spPr>
        <a:xfrm>
          <a:off x="969035" y="4198898"/>
          <a:ext cx="6324574" cy="83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93" tIns="88793" rIns="88793" bIns="8879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OS/Hardware/Cloud Environmental Factors </a:t>
          </a:r>
          <a:endParaRPr lang="en-US" sz="1900" kern="1200"/>
        </a:p>
      </dsp:txBody>
      <dsp:txXfrm>
        <a:off x="969035" y="4198898"/>
        <a:ext cx="6324574" cy="8389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5DB5A-767E-4CC1-8428-4776A2600E78}">
      <dsp:nvSpPr>
        <dsp:cNvPr id="0" name=""/>
        <dsp:cNvSpPr/>
      </dsp:nvSpPr>
      <dsp:spPr>
        <a:xfrm>
          <a:off x="0" y="2092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A5D31-C385-4212-9F07-F0C452C4CDF8}">
      <dsp:nvSpPr>
        <dsp:cNvPr id="0" name=""/>
        <dsp:cNvSpPr/>
      </dsp:nvSpPr>
      <dsp:spPr>
        <a:xfrm>
          <a:off x="320818" y="240717"/>
          <a:ext cx="583306" cy="5833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D272A-BD18-4029-9FC2-02422021443B}">
      <dsp:nvSpPr>
        <dsp:cNvPr id="0" name=""/>
        <dsp:cNvSpPr/>
      </dsp:nvSpPr>
      <dsp:spPr>
        <a:xfrm>
          <a:off x="1224942" y="2092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Indexes are Expensive both for Writes and for  Reads </a:t>
          </a:r>
          <a:endParaRPr lang="en-US" sz="2200" kern="1200"/>
        </a:p>
      </dsp:txBody>
      <dsp:txXfrm>
        <a:off x="1224942" y="2092"/>
        <a:ext cx="6068667" cy="1060556"/>
      </dsp:txXfrm>
    </dsp:sp>
    <dsp:sp modelId="{D2D323BD-3205-43B8-B082-063CFCE8E9C1}">
      <dsp:nvSpPr>
        <dsp:cNvPr id="0" name=""/>
        <dsp:cNvSpPr/>
      </dsp:nvSpPr>
      <dsp:spPr>
        <a:xfrm>
          <a:off x="0" y="1327788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B86F2-5063-4E1D-9FF5-F128A72B6CDF}">
      <dsp:nvSpPr>
        <dsp:cNvPr id="0" name=""/>
        <dsp:cNvSpPr/>
      </dsp:nvSpPr>
      <dsp:spPr>
        <a:xfrm>
          <a:off x="320818" y="1566413"/>
          <a:ext cx="583306" cy="5833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97FE0-E303-4FB3-9D15-909931DD3450}">
      <dsp:nvSpPr>
        <dsp:cNvPr id="0" name=""/>
        <dsp:cNvSpPr/>
      </dsp:nvSpPr>
      <dsp:spPr>
        <a:xfrm>
          <a:off x="1224942" y="1327788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You only should have indexes you need – Drop Unused Indexes </a:t>
          </a:r>
          <a:endParaRPr lang="en-US" sz="2200" kern="1200" dirty="0"/>
        </a:p>
      </dsp:txBody>
      <dsp:txXfrm>
        <a:off x="1224942" y="1327788"/>
        <a:ext cx="6068667" cy="1060556"/>
      </dsp:txXfrm>
    </dsp:sp>
    <dsp:sp modelId="{1C2075B0-BB0D-4452-A7F9-457775E09DD6}">
      <dsp:nvSpPr>
        <dsp:cNvPr id="0" name=""/>
        <dsp:cNvSpPr/>
      </dsp:nvSpPr>
      <dsp:spPr>
        <a:xfrm>
          <a:off x="0" y="2653484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20869-0BB4-458E-9175-4B8AB9B43D07}">
      <dsp:nvSpPr>
        <dsp:cNvPr id="0" name=""/>
        <dsp:cNvSpPr/>
      </dsp:nvSpPr>
      <dsp:spPr>
        <a:xfrm>
          <a:off x="320818" y="2892109"/>
          <a:ext cx="583306" cy="5833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AF001-5BB6-4909-889E-A816E14E44BD}">
      <dsp:nvSpPr>
        <dsp:cNvPr id="0" name=""/>
        <dsp:cNvSpPr/>
      </dsp:nvSpPr>
      <dsp:spPr>
        <a:xfrm>
          <a:off x="1224942" y="2653484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Drop Duplicate Indexes </a:t>
          </a:r>
          <a:endParaRPr lang="en-US" sz="2200" kern="1200"/>
        </a:p>
      </dsp:txBody>
      <dsp:txXfrm>
        <a:off x="1224942" y="2653484"/>
        <a:ext cx="6068667" cy="1060556"/>
      </dsp:txXfrm>
    </dsp:sp>
    <dsp:sp modelId="{66EE991E-ADDA-4D53-AB82-183AC7D71A3C}">
      <dsp:nvSpPr>
        <dsp:cNvPr id="0" name=""/>
        <dsp:cNvSpPr/>
      </dsp:nvSpPr>
      <dsp:spPr>
        <a:xfrm>
          <a:off x="0" y="3979179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D07DE-BB39-4E80-A9C5-0FE1C32D1788}">
      <dsp:nvSpPr>
        <dsp:cNvPr id="0" name=""/>
        <dsp:cNvSpPr/>
      </dsp:nvSpPr>
      <dsp:spPr>
        <a:xfrm>
          <a:off x="320818" y="4217805"/>
          <a:ext cx="583306" cy="5833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1C684-2586-4CFC-A6CA-DE0991290D9A}">
      <dsp:nvSpPr>
        <dsp:cNvPr id="0" name=""/>
        <dsp:cNvSpPr/>
      </dsp:nvSpPr>
      <dsp:spPr>
        <a:xfrm>
          <a:off x="1224942" y="3979179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Assess Redundant Indexes for Dropping </a:t>
          </a:r>
          <a:endParaRPr lang="en-US" sz="2200" kern="1200"/>
        </a:p>
      </dsp:txBody>
      <dsp:txXfrm>
        <a:off x="1224942" y="3979179"/>
        <a:ext cx="6068667" cy="10605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F1F77-0A53-423C-8AE2-9CF43D51A0E6}">
      <dsp:nvSpPr>
        <dsp:cNvPr id="0" name=""/>
        <dsp:cNvSpPr/>
      </dsp:nvSpPr>
      <dsp:spPr>
        <a:xfrm>
          <a:off x="0" y="615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4C205-14E5-461C-8FA3-BC2D6D6D9C8E}">
      <dsp:nvSpPr>
        <dsp:cNvPr id="0" name=""/>
        <dsp:cNvSpPr/>
      </dsp:nvSpPr>
      <dsp:spPr>
        <a:xfrm>
          <a:off x="435651" y="324653"/>
          <a:ext cx="792093" cy="792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1E28D-E091-4F7C-8EB4-00A3F5A15948}">
      <dsp:nvSpPr>
        <dsp:cNvPr id="0" name=""/>
        <dsp:cNvSpPr/>
      </dsp:nvSpPr>
      <dsp:spPr>
        <a:xfrm>
          <a:off x="1663397" y="615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Is old data needed in the same operational database ?</a:t>
          </a:r>
          <a:endParaRPr lang="en-US" sz="2500" kern="1200"/>
        </a:p>
      </dsp:txBody>
      <dsp:txXfrm>
        <a:off x="1663397" y="615"/>
        <a:ext cx="5630212" cy="1440170"/>
      </dsp:txXfrm>
    </dsp:sp>
    <dsp:sp modelId="{33C9DE4E-BE51-4C0A-8C6D-8F56377319B4}">
      <dsp:nvSpPr>
        <dsp:cNvPr id="0" name=""/>
        <dsp:cNvSpPr/>
      </dsp:nvSpPr>
      <dsp:spPr>
        <a:xfrm>
          <a:off x="0" y="1800829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CE101-1269-4E2C-AAAA-7C9A527FCD9B}">
      <dsp:nvSpPr>
        <dsp:cNvPr id="0" name=""/>
        <dsp:cNvSpPr/>
      </dsp:nvSpPr>
      <dsp:spPr>
        <a:xfrm>
          <a:off x="435651" y="2124867"/>
          <a:ext cx="792093" cy="792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7F019-3AD1-431F-AB4B-4F6DC069D2E0}">
      <dsp:nvSpPr>
        <dsp:cNvPr id="0" name=""/>
        <dsp:cNvSpPr/>
      </dsp:nvSpPr>
      <dsp:spPr>
        <a:xfrm>
          <a:off x="1663397" y="1800829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Move to different Server </a:t>
          </a:r>
          <a:endParaRPr lang="en-US" sz="2500" kern="1200"/>
        </a:p>
      </dsp:txBody>
      <dsp:txXfrm>
        <a:off x="1663397" y="1800829"/>
        <a:ext cx="5630212" cy="1440170"/>
      </dsp:txXfrm>
    </dsp:sp>
    <dsp:sp modelId="{E90A4308-A022-4EBF-B33B-58539F82353C}">
      <dsp:nvSpPr>
        <dsp:cNvPr id="0" name=""/>
        <dsp:cNvSpPr/>
      </dsp:nvSpPr>
      <dsp:spPr>
        <a:xfrm>
          <a:off x="0" y="3601042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7B9BA-4733-40EA-842D-A7CD48C353F5}">
      <dsp:nvSpPr>
        <dsp:cNvPr id="0" name=""/>
        <dsp:cNvSpPr/>
      </dsp:nvSpPr>
      <dsp:spPr>
        <a:xfrm>
          <a:off x="435651" y="3925081"/>
          <a:ext cx="792093" cy="792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AC2DC-2477-42B4-80FD-B94D573E3DEB}">
      <dsp:nvSpPr>
        <dsp:cNvPr id="0" name=""/>
        <dsp:cNvSpPr/>
      </dsp:nvSpPr>
      <dsp:spPr>
        <a:xfrm>
          <a:off x="1663397" y="3601042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Move to Archival Storage</a:t>
          </a:r>
          <a:endParaRPr lang="en-US" sz="2500" kern="1200"/>
        </a:p>
      </dsp:txBody>
      <dsp:txXfrm>
        <a:off x="1663397" y="3601042"/>
        <a:ext cx="5630212" cy="14401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19E41-2957-4387-862F-2196684A0A07}">
      <dsp:nvSpPr>
        <dsp:cNvPr id="0" name=""/>
        <dsp:cNvSpPr/>
      </dsp:nvSpPr>
      <dsp:spPr>
        <a:xfrm>
          <a:off x="0" y="3938"/>
          <a:ext cx="7293610" cy="838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C5CBD-16E2-4E26-B40D-D036BC533DC3}">
      <dsp:nvSpPr>
        <dsp:cNvPr id="0" name=""/>
        <dsp:cNvSpPr/>
      </dsp:nvSpPr>
      <dsp:spPr>
        <a:xfrm>
          <a:off x="253795" y="192712"/>
          <a:ext cx="461445" cy="46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03387-C1AD-485C-8206-B55A80AF96FA}">
      <dsp:nvSpPr>
        <dsp:cNvPr id="0" name=""/>
        <dsp:cNvSpPr/>
      </dsp:nvSpPr>
      <dsp:spPr>
        <a:xfrm>
          <a:off x="969035" y="3938"/>
          <a:ext cx="6324574" cy="83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93" tIns="88793" rIns="88793" bIns="8879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Can this Background Jobs postponed beyond Peak Times</a:t>
          </a:r>
          <a:endParaRPr lang="en-US" sz="1900" kern="1200"/>
        </a:p>
      </dsp:txBody>
      <dsp:txXfrm>
        <a:off x="969035" y="3938"/>
        <a:ext cx="6324574" cy="838991"/>
      </dsp:txXfrm>
    </dsp:sp>
    <dsp:sp modelId="{13A1D70A-655C-42F9-9B9A-C792E0490A0A}">
      <dsp:nvSpPr>
        <dsp:cNvPr id="0" name=""/>
        <dsp:cNvSpPr/>
      </dsp:nvSpPr>
      <dsp:spPr>
        <a:xfrm>
          <a:off x="0" y="1052678"/>
          <a:ext cx="7293610" cy="838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D0BB9-E719-4B51-A64A-0F64483AAAD8}">
      <dsp:nvSpPr>
        <dsp:cNvPr id="0" name=""/>
        <dsp:cNvSpPr/>
      </dsp:nvSpPr>
      <dsp:spPr>
        <a:xfrm>
          <a:off x="253795" y="1241451"/>
          <a:ext cx="461445" cy="46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63580-93C5-4D68-B438-7A5FB68A1BAA}">
      <dsp:nvSpPr>
        <dsp:cNvPr id="0" name=""/>
        <dsp:cNvSpPr/>
      </dsp:nvSpPr>
      <dsp:spPr>
        <a:xfrm>
          <a:off x="969035" y="1052678"/>
          <a:ext cx="6324574" cy="83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93" tIns="88793" rIns="88793" bIns="8879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Can this job be run on the replica  (or other data jobs)</a:t>
          </a:r>
          <a:endParaRPr lang="en-US" sz="1900" kern="1200"/>
        </a:p>
      </dsp:txBody>
      <dsp:txXfrm>
        <a:off x="969035" y="1052678"/>
        <a:ext cx="6324574" cy="838991"/>
      </dsp:txXfrm>
    </dsp:sp>
    <dsp:sp modelId="{865D659F-A5D5-41CE-9038-680103C8A271}">
      <dsp:nvSpPr>
        <dsp:cNvPr id="0" name=""/>
        <dsp:cNvSpPr/>
      </dsp:nvSpPr>
      <dsp:spPr>
        <a:xfrm>
          <a:off x="0" y="2101418"/>
          <a:ext cx="7293610" cy="838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F2BDA-1291-43E6-9C59-C2F22803D7FF}">
      <dsp:nvSpPr>
        <dsp:cNvPr id="0" name=""/>
        <dsp:cNvSpPr/>
      </dsp:nvSpPr>
      <dsp:spPr>
        <a:xfrm>
          <a:off x="253795" y="2290191"/>
          <a:ext cx="461445" cy="46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67AE2-6AE7-48D7-8C7A-7DD3B0E7BE92}">
      <dsp:nvSpPr>
        <dsp:cNvPr id="0" name=""/>
        <dsp:cNvSpPr/>
      </dsp:nvSpPr>
      <dsp:spPr>
        <a:xfrm>
          <a:off x="969035" y="2101418"/>
          <a:ext cx="6324574" cy="83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93" tIns="88793" rIns="88793" bIns="8879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Am I avoiding batch job overlaps ?</a:t>
          </a:r>
          <a:endParaRPr lang="en-US" sz="1900" kern="1200"/>
        </a:p>
      </dsp:txBody>
      <dsp:txXfrm>
        <a:off x="969035" y="2101418"/>
        <a:ext cx="6324574" cy="838991"/>
      </dsp:txXfrm>
    </dsp:sp>
    <dsp:sp modelId="{E603745A-D53A-4D2B-9319-38AD03D95131}">
      <dsp:nvSpPr>
        <dsp:cNvPr id="0" name=""/>
        <dsp:cNvSpPr/>
      </dsp:nvSpPr>
      <dsp:spPr>
        <a:xfrm>
          <a:off x="0" y="3150158"/>
          <a:ext cx="7293610" cy="838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977C4-1A46-47F6-804A-F301C42DC910}">
      <dsp:nvSpPr>
        <dsp:cNvPr id="0" name=""/>
        <dsp:cNvSpPr/>
      </dsp:nvSpPr>
      <dsp:spPr>
        <a:xfrm>
          <a:off x="253795" y="3338931"/>
          <a:ext cx="461445" cy="46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9067D-5E19-4E89-B25B-FB091E404294}">
      <dsp:nvSpPr>
        <dsp:cNvPr id="0" name=""/>
        <dsp:cNvSpPr/>
      </dsp:nvSpPr>
      <dsp:spPr>
        <a:xfrm>
          <a:off x="969035" y="3150158"/>
          <a:ext cx="6324574" cy="83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93" tIns="88793" rIns="88793" bIns="8879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Is this background job overdue for optimization ?</a:t>
          </a:r>
          <a:endParaRPr lang="en-US" sz="1900" kern="1200"/>
        </a:p>
      </dsp:txBody>
      <dsp:txXfrm>
        <a:off x="969035" y="3150158"/>
        <a:ext cx="6324574" cy="838991"/>
      </dsp:txXfrm>
    </dsp:sp>
    <dsp:sp modelId="{37F847B4-63C4-4C93-AE76-A88A4E26A77C}">
      <dsp:nvSpPr>
        <dsp:cNvPr id="0" name=""/>
        <dsp:cNvSpPr/>
      </dsp:nvSpPr>
      <dsp:spPr>
        <a:xfrm>
          <a:off x="0" y="4198898"/>
          <a:ext cx="7293610" cy="838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F3C9E-92EE-4719-8655-94636DEF2632}">
      <dsp:nvSpPr>
        <dsp:cNvPr id="0" name=""/>
        <dsp:cNvSpPr/>
      </dsp:nvSpPr>
      <dsp:spPr>
        <a:xfrm>
          <a:off x="253795" y="4387671"/>
          <a:ext cx="461445" cy="46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13D97-445B-4128-9358-EAAFCFEFFB77}">
      <dsp:nvSpPr>
        <dsp:cNvPr id="0" name=""/>
        <dsp:cNvSpPr/>
      </dsp:nvSpPr>
      <dsp:spPr>
        <a:xfrm>
          <a:off x="969035" y="4198898"/>
          <a:ext cx="6324574" cy="83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93" tIns="88793" rIns="88793" bIns="8879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Can resources this background job uses be limited ? (throttling)</a:t>
          </a:r>
          <a:endParaRPr lang="en-US" sz="1900" kern="1200"/>
        </a:p>
      </dsp:txBody>
      <dsp:txXfrm>
        <a:off x="969035" y="4198898"/>
        <a:ext cx="6324574" cy="8389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02DDD-805D-4C65-805C-C9318AB1D04F}">
      <dsp:nvSpPr>
        <dsp:cNvPr id="0" name=""/>
        <dsp:cNvSpPr/>
      </dsp:nvSpPr>
      <dsp:spPr>
        <a:xfrm>
          <a:off x="5406" y="217574"/>
          <a:ext cx="964152" cy="96415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AA83C-1D32-447E-B480-A4908397E3F0}">
      <dsp:nvSpPr>
        <dsp:cNvPr id="0" name=""/>
        <dsp:cNvSpPr/>
      </dsp:nvSpPr>
      <dsp:spPr>
        <a:xfrm>
          <a:off x="207878" y="420046"/>
          <a:ext cx="559208" cy="5592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F5215-2EAC-4973-87A5-2B658D68596C}">
      <dsp:nvSpPr>
        <dsp:cNvPr id="0" name=""/>
        <dsp:cNvSpPr/>
      </dsp:nvSpPr>
      <dsp:spPr>
        <a:xfrm>
          <a:off x="1176163" y="217574"/>
          <a:ext cx="2272645" cy="96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Re-Establishing Connections Unnecessary,  Especially with SSL/TLS</a:t>
          </a:r>
          <a:endParaRPr lang="en-US" sz="1700" kern="1200"/>
        </a:p>
      </dsp:txBody>
      <dsp:txXfrm>
        <a:off x="1176163" y="217574"/>
        <a:ext cx="2272645" cy="964152"/>
      </dsp:txXfrm>
    </dsp:sp>
    <dsp:sp modelId="{5A16D345-2961-4514-8E19-7101E81625B0}">
      <dsp:nvSpPr>
        <dsp:cNvPr id="0" name=""/>
        <dsp:cNvSpPr/>
      </dsp:nvSpPr>
      <dsp:spPr>
        <a:xfrm>
          <a:off x="3844800" y="217574"/>
          <a:ext cx="964152" cy="9641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F6069-DF2E-46C1-89F3-456DE9AE5028}">
      <dsp:nvSpPr>
        <dsp:cNvPr id="0" name=""/>
        <dsp:cNvSpPr/>
      </dsp:nvSpPr>
      <dsp:spPr>
        <a:xfrm>
          <a:off x="4047272" y="420046"/>
          <a:ext cx="559208" cy="5592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4B314-41E9-4F9C-81BA-38DE7FD24AB1}">
      <dsp:nvSpPr>
        <dsp:cNvPr id="0" name=""/>
        <dsp:cNvSpPr/>
      </dsp:nvSpPr>
      <dsp:spPr>
        <a:xfrm>
          <a:off x="5015557" y="217574"/>
          <a:ext cx="2272645" cy="96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Poor Connection Pool Settings </a:t>
          </a:r>
          <a:endParaRPr lang="en-US" sz="1700" kern="1200"/>
        </a:p>
      </dsp:txBody>
      <dsp:txXfrm>
        <a:off x="5015557" y="217574"/>
        <a:ext cx="2272645" cy="964152"/>
      </dsp:txXfrm>
    </dsp:sp>
    <dsp:sp modelId="{DC23DC08-0565-4C6B-883D-4AACC9336C1E}">
      <dsp:nvSpPr>
        <dsp:cNvPr id="0" name=""/>
        <dsp:cNvSpPr/>
      </dsp:nvSpPr>
      <dsp:spPr>
        <a:xfrm>
          <a:off x="5406" y="2038838"/>
          <a:ext cx="964152" cy="9641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81DD8-D8DE-4215-BE43-1494BF6C294C}">
      <dsp:nvSpPr>
        <dsp:cNvPr id="0" name=""/>
        <dsp:cNvSpPr/>
      </dsp:nvSpPr>
      <dsp:spPr>
        <a:xfrm>
          <a:off x="207878" y="2241310"/>
          <a:ext cx="559208" cy="5592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68F85-F9EE-4A3A-885E-0203F6E24E94}">
      <dsp:nvSpPr>
        <dsp:cNvPr id="0" name=""/>
        <dsp:cNvSpPr/>
      </dsp:nvSpPr>
      <dsp:spPr>
        <a:xfrm>
          <a:off x="1176163" y="2038838"/>
          <a:ext cx="2272645" cy="96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Poor Performance Settings (especially for JDBC)</a:t>
          </a:r>
          <a:endParaRPr lang="en-US" sz="1700" kern="1200"/>
        </a:p>
      </dsp:txBody>
      <dsp:txXfrm>
        <a:off x="1176163" y="2038838"/>
        <a:ext cx="2272645" cy="964152"/>
      </dsp:txXfrm>
    </dsp:sp>
    <dsp:sp modelId="{1850ABF9-A330-4EB3-9178-147706483C25}">
      <dsp:nvSpPr>
        <dsp:cNvPr id="0" name=""/>
        <dsp:cNvSpPr/>
      </dsp:nvSpPr>
      <dsp:spPr>
        <a:xfrm>
          <a:off x="3844800" y="2038838"/>
          <a:ext cx="964152" cy="9641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97FCE-6D28-434A-9470-EA4BBCDD279B}">
      <dsp:nvSpPr>
        <dsp:cNvPr id="0" name=""/>
        <dsp:cNvSpPr/>
      </dsp:nvSpPr>
      <dsp:spPr>
        <a:xfrm>
          <a:off x="4047272" y="2241310"/>
          <a:ext cx="559208" cy="5592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65641-34CA-43F8-8178-252B001D6DF8}">
      <dsp:nvSpPr>
        <dsp:cNvPr id="0" name=""/>
        <dsp:cNvSpPr/>
      </dsp:nvSpPr>
      <dsp:spPr>
        <a:xfrm>
          <a:off x="5015557" y="2038838"/>
          <a:ext cx="2272645" cy="96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Use of Prepared Statements </a:t>
          </a:r>
          <a:endParaRPr lang="en-US" sz="1700" kern="1200"/>
        </a:p>
      </dsp:txBody>
      <dsp:txXfrm>
        <a:off x="5015557" y="2038838"/>
        <a:ext cx="2272645" cy="964152"/>
      </dsp:txXfrm>
    </dsp:sp>
    <dsp:sp modelId="{D2D35E71-090C-44CE-BC7E-06F64CB672A7}">
      <dsp:nvSpPr>
        <dsp:cNvPr id="0" name=""/>
        <dsp:cNvSpPr/>
      </dsp:nvSpPr>
      <dsp:spPr>
        <a:xfrm>
          <a:off x="5406" y="3860101"/>
          <a:ext cx="964152" cy="96415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1745D-D944-4728-B092-76AF0C244A74}">
      <dsp:nvSpPr>
        <dsp:cNvPr id="0" name=""/>
        <dsp:cNvSpPr/>
      </dsp:nvSpPr>
      <dsp:spPr>
        <a:xfrm>
          <a:off x="207878" y="4062573"/>
          <a:ext cx="559208" cy="5592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0CBA8-C5BE-4163-953A-AC5FD2F4525F}">
      <dsp:nvSpPr>
        <dsp:cNvPr id="0" name=""/>
        <dsp:cNvSpPr/>
      </dsp:nvSpPr>
      <dsp:spPr>
        <a:xfrm>
          <a:off x="1176163" y="3860101"/>
          <a:ext cx="2272645" cy="96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Caching Settings (if Available)</a:t>
          </a:r>
          <a:endParaRPr lang="en-US" sz="1700" kern="1200"/>
        </a:p>
      </dsp:txBody>
      <dsp:txXfrm>
        <a:off x="1176163" y="3860101"/>
        <a:ext cx="2272645" cy="96415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50C16-2A7F-4916-97FC-374E81E8560B}">
      <dsp:nvSpPr>
        <dsp:cNvPr id="0" name=""/>
        <dsp:cNvSpPr/>
      </dsp:nvSpPr>
      <dsp:spPr>
        <a:xfrm>
          <a:off x="1125890" y="0"/>
          <a:ext cx="5041828" cy="504182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09B87-A576-41C9-B880-3AA562D3560E}">
      <dsp:nvSpPr>
        <dsp:cNvPr id="0" name=""/>
        <dsp:cNvSpPr/>
      </dsp:nvSpPr>
      <dsp:spPr>
        <a:xfrm>
          <a:off x="1604864" y="478973"/>
          <a:ext cx="1966313" cy="19663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Facing Traffic spike with MySQL – Do not Panic</a:t>
          </a:r>
        </a:p>
      </dsp:txBody>
      <dsp:txXfrm>
        <a:off x="1700851" y="574960"/>
        <a:ext cx="1774339" cy="1774339"/>
      </dsp:txXfrm>
    </dsp:sp>
    <dsp:sp modelId="{0C92CAB4-C4D6-4790-AB24-4A8814CB958D}">
      <dsp:nvSpPr>
        <dsp:cNvPr id="0" name=""/>
        <dsp:cNvSpPr/>
      </dsp:nvSpPr>
      <dsp:spPr>
        <a:xfrm>
          <a:off x="3722432" y="478973"/>
          <a:ext cx="1966313" cy="196631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There are many tools available for you </a:t>
          </a:r>
        </a:p>
      </dsp:txBody>
      <dsp:txXfrm>
        <a:off x="3818419" y="574960"/>
        <a:ext cx="1774339" cy="1774339"/>
      </dsp:txXfrm>
    </dsp:sp>
    <dsp:sp modelId="{2131D891-059A-47F6-A1F6-F55D4F9C5269}">
      <dsp:nvSpPr>
        <dsp:cNvPr id="0" name=""/>
        <dsp:cNvSpPr/>
      </dsp:nvSpPr>
      <dsp:spPr>
        <a:xfrm>
          <a:off x="1604864" y="2596541"/>
          <a:ext cx="1966313" cy="196631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 not try applying all of them, pick most appropriate ones</a:t>
          </a:r>
        </a:p>
      </dsp:txBody>
      <dsp:txXfrm>
        <a:off x="1700851" y="2692528"/>
        <a:ext cx="1774339" cy="1774339"/>
      </dsp:txXfrm>
    </dsp:sp>
    <dsp:sp modelId="{72CC4767-7926-4270-87A4-61C5E919C0FB}">
      <dsp:nvSpPr>
        <dsp:cNvPr id="0" name=""/>
        <dsp:cNvSpPr/>
      </dsp:nvSpPr>
      <dsp:spPr>
        <a:xfrm>
          <a:off x="3722432" y="2596541"/>
          <a:ext cx="1966313" cy="19663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Average system can candle at least 3x times traffic using only changing “low hanging fruits” </a:t>
          </a:r>
        </a:p>
      </dsp:txBody>
      <dsp:txXfrm>
        <a:off x="3818419" y="2692528"/>
        <a:ext cx="1774339" cy="1774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22B43-81BF-443E-A529-32A4849F11A7}">
      <dsp:nvSpPr>
        <dsp:cNvPr id="0" name=""/>
        <dsp:cNvSpPr/>
      </dsp:nvSpPr>
      <dsp:spPr>
        <a:xfrm>
          <a:off x="0" y="2092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58C38-3765-4F13-9B09-97FBDABF0137}">
      <dsp:nvSpPr>
        <dsp:cNvPr id="0" name=""/>
        <dsp:cNvSpPr/>
      </dsp:nvSpPr>
      <dsp:spPr>
        <a:xfrm>
          <a:off x="320818" y="240717"/>
          <a:ext cx="583306" cy="5833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072D2-77D0-4633-B81B-82996D9CCA0D}">
      <dsp:nvSpPr>
        <dsp:cNvPr id="0" name=""/>
        <dsp:cNvSpPr/>
      </dsp:nvSpPr>
      <dsp:spPr>
        <a:xfrm>
          <a:off x="1224942" y="2092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Scaling by the Credit Card</a:t>
          </a:r>
          <a:endParaRPr lang="en-US" sz="2200" kern="1200"/>
        </a:p>
      </dsp:txBody>
      <dsp:txXfrm>
        <a:off x="1224942" y="2092"/>
        <a:ext cx="6068667" cy="1060556"/>
      </dsp:txXfrm>
    </dsp:sp>
    <dsp:sp modelId="{79DBC8D0-433E-41DF-BB4B-FE58BD417DDA}">
      <dsp:nvSpPr>
        <dsp:cNvPr id="0" name=""/>
        <dsp:cNvSpPr/>
      </dsp:nvSpPr>
      <dsp:spPr>
        <a:xfrm>
          <a:off x="0" y="1327788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2B984-F971-4FFA-B6A9-0AE0F6E223B1}">
      <dsp:nvSpPr>
        <dsp:cNvPr id="0" name=""/>
        <dsp:cNvSpPr/>
      </dsp:nvSpPr>
      <dsp:spPr>
        <a:xfrm>
          <a:off x="320818" y="1566413"/>
          <a:ext cx="583306" cy="5833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7FEC3-7071-4804-8B6E-2ED15741F252}">
      <dsp:nvSpPr>
        <dsp:cNvPr id="0" name=""/>
        <dsp:cNvSpPr/>
      </dsp:nvSpPr>
      <dsp:spPr>
        <a:xfrm>
          <a:off x="1224942" y="1327788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Use As Temporary Solution </a:t>
          </a:r>
          <a:endParaRPr lang="en-US" sz="2200" kern="1200"/>
        </a:p>
      </dsp:txBody>
      <dsp:txXfrm>
        <a:off x="1224942" y="1327788"/>
        <a:ext cx="6068667" cy="1060556"/>
      </dsp:txXfrm>
    </dsp:sp>
    <dsp:sp modelId="{63F18D6E-F241-4DC4-8A0B-99BDF6A9D1DB}">
      <dsp:nvSpPr>
        <dsp:cNvPr id="0" name=""/>
        <dsp:cNvSpPr/>
      </dsp:nvSpPr>
      <dsp:spPr>
        <a:xfrm>
          <a:off x="0" y="2653484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51BDC-76CB-4727-90C4-A84D56CF1752}">
      <dsp:nvSpPr>
        <dsp:cNvPr id="0" name=""/>
        <dsp:cNvSpPr/>
      </dsp:nvSpPr>
      <dsp:spPr>
        <a:xfrm>
          <a:off x="320818" y="2892109"/>
          <a:ext cx="583306" cy="5833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56EBD-4363-4822-84CB-9E7CCF9BD880}">
      <dsp:nvSpPr>
        <dsp:cNvPr id="0" name=""/>
        <dsp:cNvSpPr/>
      </dsp:nvSpPr>
      <dsp:spPr>
        <a:xfrm>
          <a:off x="1224942" y="2653484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While you find more cost effective options </a:t>
          </a:r>
          <a:endParaRPr lang="en-US" sz="2200" kern="1200"/>
        </a:p>
      </dsp:txBody>
      <dsp:txXfrm>
        <a:off x="1224942" y="2653484"/>
        <a:ext cx="6068667" cy="1060556"/>
      </dsp:txXfrm>
    </dsp:sp>
    <dsp:sp modelId="{E0C778F5-464D-43FF-B464-D03F84683176}">
      <dsp:nvSpPr>
        <dsp:cNvPr id="0" name=""/>
        <dsp:cNvSpPr/>
      </dsp:nvSpPr>
      <dsp:spPr>
        <a:xfrm>
          <a:off x="0" y="3979179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44641-0B72-4C83-8D9A-547F8C42EA01}">
      <dsp:nvSpPr>
        <dsp:cNvPr id="0" name=""/>
        <dsp:cNvSpPr/>
      </dsp:nvSpPr>
      <dsp:spPr>
        <a:xfrm>
          <a:off x="320818" y="4217805"/>
          <a:ext cx="583306" cy="5833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22E81-87E7-4999-A571-A63C341C6D5B}">
      <dsp:nvSpPr>
        <dsp:cNvPr id="0" name=""/>
        <dsp:cNvSpPr/>
      </dsp:nvSpPr>
      <dsp:spPr>
        <a:xfrm>
          <a:off x="1224942" y="3979179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Or until Traffic Spike Passes</a:t>
          </a:r>
          <a:endParaRPr lang="en-US" sz="2200" kern="1200" dirty="0"/>
        </a:p>
      </dsp:txBody>
      <dsp:txXfrm>
        <a:off x="1224942" y="3979179"/>
        <a:ext cx="6068667" cy="10605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69D9B-A40D-418C-A590-B4E1150E0033}">
      <dsp:nvSpPr>
        <dsp:cNvPr id="0" name=""/>
        <dsp:cNvSpPr/>
      </dsp:nvSpPr>
      <dsp:spPr>
        <a:xfrm>
          <a:off x="0" y="2092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B4BC9-316D-4E72-8212-C4D320D9B361}">
      <dsp:nvSpPr>
        <dsp:cNvPr id="0" name=""/>
        <dsp:cNvSpPr/>
      </dsp:nvSpPr>
      <dsp:spPr>
        <a:xfrm>
          <a:off x="320818" y="240717"/>
          <a:ext cx="583306" cy="5833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77BA9-702A-4819-AD3B-8E6D9960E029}">
      <dsp:nvSpPr>
        <dsp:cNvPr id="0" name=""/>
        <dsp:cNvSpPr/>
      </dsp:nvSpPr>
      <dsp:spPr>
        <a:xfrm>
          <a:off x="1224942" y="2092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Works best for Read Intensive Applications </a:t>
          </a:r>
          <a:endParaRPr lang="en-US" sz="2200" kern="1200"/>
        </a:p>
      </dsp:txBody>
      <dsp:txXfrm>
        <a:off x="1224942" y="2092"/>
        <a:ext cx="6068667" cy="1060556"/>
      </dsp:txXfrm>
    </dsp:sp>
    <dsp:sp modelId="{A70C797C-7A61-43B4-9BC0-1AFFAEB0E8DB}">
      <dsp:nvSpPr>
        <dsp:cNvPr id="0" name=""/>
        <dsp:cNvSpPr/>
      </dsp:nvSpPr>
      <dsp:spPr>
        <a:xfrm>
          <a:off x="0" y="1327788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2EC33-618A-4638-927B-B09ED7EA2FEE}">
      <dsp:nvSpPr>
        <dsp:cNvPr id="0" name=""/>
        <dsp:cNvSpPr/>
      </dsp:nvSpPr>
      <dsp:spPr>
        <a:xfrm>
          <a:off x="320818" y="1566413"/>
          <a:ext cx="583306" cy="5833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5141E-DE2A-4C53-9B6C-11922BCEC084}">
      <dsp:nvSpPr>
        <dsp:cNvPr id="0" name=""/>
        <dsp:cNvSpPr/>
      </dsp:nvSpPr>
      <dsp:spPr>
        <a:xfrm>
          <a:off x="1224942" y="1327788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Still needs massive amount of data copies (you pay for) </a:t>
          </a:r>
          <a:endParaRPr lang="en-US" sz="2200" kern="1200"/>
        </a:p>
      </dsp:txBody>
      <dsp:txXfrm>
        <a:off x="1224942" y="1327788"/>
        <a:ext cx="6068667" cy="1060556"/>
      </dsp:txXfrm>
    </dsp:sp>
    <dsp:sp modelId="{B202C4A2-B429-4183-94E5-7B79FF23EDFF}">
      <dsp:nvSpPr>
        <dsp:cNvPr id="0" name=""/>
        <dsp:cNvSpPr/>
      </dsp:nvSpPr>
      <dsp:spPr>
        <a:xfrm>
          <a:off x="0" y="2653484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5A8BD-4016-492E-82B6-36FE8E801D42}">
      <dsp:nvSpPr>
        <dsp:cNvPr id="0" name=""/>
        <dsp:cNvSpPr/>
      </dsp:nvSpPr>
      <dsp:spPr>
        <a:xfrm>
          <a:off x="320818" y="2892109"/>
          <a:ext cx="583306" cy="5833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FC800-BEA2-446F-96DC-60C25B979F36}">
      <dsp:nvSpPr>
        <dsp:cNvPr id="0" name=""/>
        <dsp:cNvSpPr/>
      </dsp:nvSpPr>
      <dsp:spPr>
        <a:xfrm>
          <a:off x="1224942" y="2653484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Caching not very efficient due to many copies in memory</a:t>
          </a:r>
          <a:endParaRPr lang="en-US" sz="2200" kern="1200" dirty="0"/>
        </a:p>
      </dsp:txBody>
      <dsp:txXfrm>
        <a:off x="1224942" y="2653484"/>
        <a:ext cx="6068667" cy="1060556"/>
      </dsp:txXfrm>
    </dsp:sp>
    <dsp:sp modelId="{5231DB8A-4E1B-4357-9CE8-B52CAFB45BAA}">
      <dsp:nvSpPr>
        <dsp:cNvPr id="0" name=""/>
        <dsp:cNvSpPr/>
      </dsp:nvSpPr>
      <dsp:spPr>
        <a:xfrm>
          <a:off x="0" y="3979179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62F2C-7412-4B4A-8E36-04443B274D64}">
      <dsp:nvSpPr>
        <dsp:cNvPr id="0" name=""/>
        <dsp:cNvSpPr/>
      </dsp:nvSpPr>
      <dsp:spPr>
        <a:xfrm>
          <a:off x="320818" y="4217805"/>
          <a:ext cx="583306" cy="5833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93289-C33C-4112-B542-DF8969AFC520}">
      <dsp:nvSpPr>
        <dsp:cNvPr id="0" name=""/>
        <dsp:cNvSpPr/>
      </dsp:nvSpPr>
      <dsp:spPr>
        <a:xfrm>
          <a:off x="1224942" y="3979179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Changing Application to get advantage of Replicas may be hard</a:t>
          </a:r>
          <a:endParaRPr lang="en-US" sz="2200" kern="1200"/>
        </a:p>
      </dsp:txBody>
      <dsp:txXfrm>
        <a:off x="1224942" y="3979179"/>
        <a:ext cx="6068667" cy="10605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0ED46-F3E0-40B9-B4B2-4D24DE3A2E77}">
      <dsp:nvSpPr>
        <dsp:cNvPr id="0" name=""/>
        <dsp:cNvSpPr/>
      </dsp:nvSpPr>
      <dsp:spPr>
        <a:xfrm>
          <a:off x="0" y="2092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8A141-ED73-43BB-82A5-74BBD19262B9}">
      <dsp:nvSpPr>
        <dsp:cNvPr id="0" name=""/>
        <dsp:cNvSpPr/>
      </dsp:nvSpPr>
      <dsp:spPr>
        <a:xfrm>
          <a:off x="320818" y="240717"/>
          <a:ext cx="583306" cy="5833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9B572-60AB-4293-8C30-EA0B706D81E6}">
      <dsp:nvSpPr>
        <dsp:cNvPr id="0" name=""/>
        <dsp:cNvSpPr/>
      </dsp:nvSpPr>
      <dsp:spPr>
        <a:xfrm>
          <a:off x="1224942" y="2092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Great for Connection Pooling</a:t>
          </a:r>
          <a:endParaRPr lang="en-US" sz="2200" kern="1200"/>
        </a:p>
      </dsp:txBody>
      <dsp:txXfrm>
        <a:off x="1224942" y="2092"/>
        <a:ext cx="6068667" cy="1060556"/>
      </dsp:txXfrm>
    </dsp:sp>
    <dsp:sp modelId="{B9EAF558-374B-4FAD-844C-87D1B571EB58}">
      <dsp:nvSpPr>
        <dsp:cNvPr id="0" name=""/>
        <dsp:cNvSpPr/>
      </dsp:nvSpPr>
      <dsp:spPr>
        <a:xfrm>
          <a:off x="0" y="1327788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86A62-9211-4CE7-8941-8088746363F6}">
      <dsp:nvSpPr>
        <dsp:cNvPr id="0" name=""/>
        <dsp:cNvSpPr/>
      </dsp:nvSpPr>
      <dsp:spPr>
        <a:xfrm>
          <a:off x="320818" y="1566413"/>
          <a:ext cx="583306" cy="5833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E652A-1BE3-43FC-85C2-B994FC273A86}">
      <dsp:nvSpPr>
        <dsp:cNvPr id="0" name=""/>
        <dsp:cNvSpPr/>
      </dsp:nvSpPr>
      <dsp:spPr>
        <a:xfrm>
          <a:off x="1224942" y="1327788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Can assist with Read-Write Splitting </a:t>
          </a:r>
          <a:endParaRPr lang="en-US" sz="2200" kern="1200"/>
        </a:p>
      </dsp:txBody>
      <dsp:txXfrm>
        <a:off x="1224942" y="1327788"/>
        <a:ext cx="6068667" cy="1060556"/>
      </dsp:txXfrm>
    </dsp:sp>
    <dsp:sp modelId="{B7432233-1A36-4860-855D-7091C7C17490}">
      <dsp:nvSpPr>
        <dsp:cNvPr id="0" name=""/>
        <dsp:cNvSpPr/>
      </dsp:nvSpPr>
      <dsp:spPr>
        <a:xfrm>
          <a:off x="0" y="2653484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A7B10-F5AD-4F85-8C90-132157C31BC4}">
      <dsp:nvSpPr>
        <dsp:cNvPr id="0" name=""/>
        <dsp:cNvSpPr/>
      </dsp:nvSpPr>
      <dsp:spPr>
        <a:xfrm>
          <a:off x="320818" y="2892109"/>
          <a:ext cx="583306" cy="5833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5A340-1B47-4057-BD02-622E9552B71B}">
      <dsp:nvSpPr>
        <dsp:cNvPr id="0" name=""/>
        <dsp:cNvSpPr/>
      </dsp:nvSpPr>
      <dsp:spPr>
        <a:xfrm>
          <a:off x="1224942" y="2653484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Supports TTL (Time to Live) based Query Caching </a:t>
          </a:r>
          <a:endParaRPr lang="en-US" sz="2200" kern="1200"/>
        </a:p>
      </dsp:txBody>
      <dsp:txXfrm>
        <a:off x="1224942" y="2653484"/>
        <a:ext cx="6068667" cy="1060556"/>
      </dsp:txXfrm>
    </dsp:sp>
    <dsp:sp modelId="{D9BEFE25-C3C5-417B-B17D-34B4FC6EDB04}">
      <dsp:nvSpPr>
        <dsp:cNvPr id="0" name=""/>
        <dsp:cNvSpPr/>
      </dsp:nvSpPr>
      <dsp:spPr>
        <a:xfrm>
          <a:off x="0" y="3979179"/>
          <a:ext cx="7293610" cy="1060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9AB27-18A2-4DE1-8BEA-77170D0A5C3B}">
      <dsp:nvSpPr>
        <dsp:cNvPr id="0" name=""/>
        <dsp:cNvSpPr/>
      </dsp:nvSpPr>
      <dsp:spPr>
        <a:xfrm>
          <a:off x="320818" y="4217805"/>
          <a:ext cx="583306" cy="5833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8973B-DB5D-4239-BDBF-64631572E11A}">
      <dsp:nvSpPr>
        <dsp:cNvPr id="0" name=""/>
        <dsp:cNvSpPr/>
      </dsp:nvSpPr>
      <dsp:spPr>
        <a:xfrm>
          <a:off x="1224942" y="3979179"/>
          <a:ext cx="6068667" cy="1060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42" tIns="112242" rIns="112242" bIns="11224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Helps to improve High Availability with Failover Handling </a:t>
          </a:r>
          <a:endParaRPr lang="en-US" sz="2200" kern="1200"/>
        </a:p>
      </dsp:txBody>
      <dsp:txXfrm>
        <a:off x="1224942" y="3979179"/>
        <a:ext cx="6068667" cy="10605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33B86-28E3-4429-A571-5F1642BF6A81}">
      <dsp:nvSpPr>
        <dsp:cNvPr id="0" name=""/>
        <dsp:cNvSpPr/>
      </dsp:nvSpPr>
      <dsp:spPr>
        <a:xfrm>
          <a:off x="1126805" y="46340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23002-F194-4817-938E-7A523CA73FF1}">
      <dsp:nvSpPr>
        <dsp:cNvPr id="0" name=""/>
        <dsp:cNvSpPr/>
      </dsp:nvSpPr>
      <dsp:spPr>
        <a:xfrm>
          <a:off x="631805" y="15759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ProxySQL is NOT 100% MySQL Compatible </a:t>
          </a:r>
          <a:endParaRPr lang="en-US" sz="1700" kern="1200"/>
        </a:p>
      </dsp:txBody>
      <dsp:txXfrm>
        <a:off x="631805" y="1575914"/>
        <a:ext cx="1800000" cy="720000"/>
      </dsp:txXfrm>
    </dsp:sp>
    <dsp:sp modelId="{540F2545-9B97-4E5E-B537-5139696536E2}">
      <dsp:nvSpPr>
        <dsp:cNvPr id="0" name=""/>
        <dsp:cNvSpPr/>
      </dsp:nvSpPr>
      <dsp:spPr>
        <a:xfrm>
          <a:off x="3241805" y="46340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A7751-1886-45B2-B226-2D568E07A950}">
      <dsp:nvSpPr>
        <dsp:cNvPr id="0" name=""/>
        <dsp:cNvSpPr/>
      </dsp:nvSpPr>
      <dsp:spPr>
        <a:xfrm>
          <a:off x="2746805" y="15759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Some application Adjustments may need be required</a:t>
          </a:r>
          <a:endParaRPr lang="en-US" sz="1700" kern="1200"/>
        </a:p>
      </dsp:txBody>
      <dsp:txXfrm>
        <a:off x="2746805" y="1575914"/>
        <a:ext cx="1800000" cy="720000"/>
      </dsp:txXfrm>
    </dsp:sp>
    <dsp:sp modelId="{9E927B89-A183-43A4-B6D9-3544B261A51C}">
      <dsp:nvSpPr>
        <dsp:cNvPr id="0" name=""/>
        <dsp:cNvSpPr/>
      </dsp:nvSpPr>
      <dsp:spPr>
        <a:xfrm>
          <a:off x="5356805" y="46340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D180F-698D-477B-A3DC-7B3731FF9361}">
      <dsp:nvSpPr>
        <dsp:cNvPr id="0" name=""/>
        <dsp:cNvSpPr/>
      </dsp:nvSpPr>
      <dsp:spPr>
        <a:xfrm>
          <a:off x="4861805" y="15759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ThreadPool in Percona Server for MySQL, MariaDB </a:t>
          </a:r>
          <a:endParaRPr lang="en-US" sz="1700" kern="1200"/>
        </a:p>
      </dsp:txBody>
      <dsp:txXfrm>
        <a:off x="4861805" y="1575914"/>
        <a:ext cx="1800000" cy="720000"/>
      </dsp:txXfrm>
    </dsp:sp>
    <dsp:sp modelId="{FE92C9A3-1CA5-4FC0-9E6E-4331E61FDD1F}">
      <dsp:nvSpPr>
        <dsp:cNvPr id="0" name=""/>
        <dsp:cNvSpPr/>
      </dsp:nvSpPr>
      <dsp:spPr>
        <a:xfrm>
          <a:off x="3241805" y="274591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1B205-3E6E-418C-81A4-20AD4022B083}">
      <dsp:nvSpPr>
        <dsp:cNvPr id="0" name=""/>
        <dsp:cNvSpPr/>
      </dsp:nvSpPr>
      <dsp:spPr>
        <a:xfrm>
          <a:off x="2746805" y="38584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Connection Pool in your Application Server (Java etc)</a:t>
          </a:r>
          <a:endParaRPr lang="en-US" sz="1700" kern="1200"/>
        </a:p>
      </dsp:txBody>
      <dsp:txXfrm>
        <a:off x="2746805" y="3858424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C78B9-C701-41D7-BA2E-11A20CFB17D8}">
      <dsp:nvSpPr>
        <dsp:cNvPr id="0" name=""/>
        <dsp:cNvSpPr/>
      </dsp:nvSpPr>
      <dsp:spPr>
        <a:xfrm>
          <a:off x="0" y="615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4C39F-80B2-4C11-9D8E-93EE72337AE4}">
      <dsp:nvSpPr>
        <dsp:cNvPr id="0" name=""/>
        <dsp:cNvSpPr/>
      </dsp:nvSpPr>
      <dsp:spPr>
        <a:xfrm>
          <a:off x="435651" y="324653"/>
          <a:ext cx="792093" cy="792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1A758-B816-4818-B128-EFEC3A66FF05}">
      <dsp:nvSpPr>
        <dsp:cNvPr id="0" name=""/>
        <dsp:cNvSpPr/>
      </dsp:nvSpPr>
      <dsp:spPr>
        <a:xfrm>
          <a:off x="1663397" y="615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Great Application Design Practice – allow disabling features easier</a:t>
          </a:r>
          <a:endParaRPr lang="en-US" sz="2500" kern="1200"/>
        </a:p>
      </dsp:txBody>
      <dsp:txXfrm>
        <a:off x="1663397" y="615"/>
        <a:ext cx="5630212" cy="1440170"/>
      </dsp:txXfrm>
    </dsp:sp>
    <dsp:sp modelId="{8625F30C-C9A8-48A1-B460-1B8BE083B066}">
      <dsp:nvSpPr>
        <dsp:cNvPr id="0" name=""/>
        <dsp:cNvSpPr/>
      </dsp:nvSpPr>
      <dsp:spPr>
        <a:xfrm>
          <a:off x="0" y="1800829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1484E-8003-4647-90F4-0C6A0DB1D75E}">
      <dsp:nvSpPr>
        <dsp:cNvPr id="0" name=""/>
        <dsp:cNvSpPr/>
      </dsp:nvSpPr>
      <dsp:spPr>
        <a:xfrm>
          <a:off x="435651" y="2124867"/>
          <a:ext cx="792093" cy="792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25CDA-C4BB-4239-89A7-209F20BCF134}">
      <dsp:nvSpPr>
        <dsp:cNvPr id="0" name=""/>
        <dsp:cNvSpPr/>
      </dsp:nvSpPr>
      <dsp:spPr>
        <a:xfrm>
          <a:off x="1663397" y="1800829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What Are high load and low business value features ?</a:t>
          </a:r>
          <a:endParaRPr lang="en-US" sz="2500" kern="1200"/>
        </a:p>
      </dsp:txBody>
      <dsp:txXfrm>
        <a:off x="1663397" y="1800829"/>
        <a:ext cx="5630212" cy="1440170"/>
      </dsp:txXfrm>
    </dsp:sp>
    <dsp:sp modelId="{A85E431A-3747-4331-B53F-C746FB58607B}">
      <dsp:nvSpPr>
        <dsp:cNvPr id="0" name=""/>
        <dsp:cNvSpPr/>
      </dsp:nvSpPr>
      <dsp:spPr>
        <a:xfrm>
          <a:off x="0" y="3601042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DD46A-0CCE-48E9-A125-F75081F01213}">
      <dsp:nvSpPr>
        <dsp:cNvPr id="0" name=""/>
        <dsp:cNvSpPr/>
      </dsp:nvSpPr>
      <dsp:spPr>
        <a:xfrm>
          <a:off x="435651" y="3925081"/>
          <a:ext cx="792093" cy="792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DFDAA-43E8-4FAE-B02C-9109AFA53BA3}">
      <dsp:nvSpPr>
        <dsp:cNvPr id="0" name=""/>
        <dsp:cNvSpPr/>
      </dsp:nvSpPr>
      <dsp:spPr>
        <a:xfrm>
          <a:off x="1663397" y="3601042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Can be applied to specific users too</a:t>
          </a:r>
          <a:endParaRPr lang="en-US" sz="2500" kern="1200"/>
        </a:p>
      </dsp:txBody>
      <dsp:txXfrm>
        <a:off x="1663397" y="3601042"/>
        <a:ext cx="5630212" cy="14401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7197C-4F5B-4674-B565-318EAFD476FA}">
      <dsp:nvSpPr>
        <dsp:cNvPr id="0" name=""/>
        <dsp:cNvSpPr/>
      </dsp:nvSpPr>
      <dsp:spPr>
        <a:xfrm>
          <a:off x="0" y="615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4FB90-0C00-4AB6-B3B2-85CEE5234816}">
      <dsp:nvSpPr>
        <dsp:cNvPr id="0" name=""/>
        <dsp:cNvSpPr/>
      </dsp:nvSpPr>
      <dsp:spPr>
        <a:xfrm>
          <a:off x="435651" y="324653"/>
          <a:ext cx="792093" cy="792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A0378-34E4-4B7B-B76B-C057EE7DC338}">
      <dsp:nvSpPr>
        <dsp:cNvPr id="0" name=""/>
        <dsp:cNvSpPr/>
      </dsp:nvSpPr>
      <dsp:spPr>
        <a:xfrm>
          <a:off x="1663397" y="615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Memory is faster than fastest storage </a:t>
          </a:r>
          <a:endParaRPr lang="en-US" sz="2500" kern="1200"/>
        </a:p>
      </dsp:txBody>
      <dsp:txXfrm>
        <a:off x="1663397" y="615"/>
        <a:ext cx="5630212" cy="1440170"/>
      </dsp:txXfrm>
    </dsp:sp>
    <dsp:sp modelId="{E71105B4-5C78-4839-BD55-00D0A2331FAB}">
      <dsp:nvSpPr>
        <dsp:cNvPr id="0" name=""/>
        <dsp:cNvSpPr/>
      </dsp:nvSpPr>
      <dsp:spPr>
        <a:xfrm>
          <a:off x="0" y="1800829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C85D1-EDA8-4616-9647-ECF581666F22}">
      <dsp:nvSpPr>
        <dsp:cNvPr id="0" name=""/>
        <dsp:cNvSpPr/>
      </dsp:nvSpPr>
      <dsp:spPr>
        <a:xfrm>
          <a:off x="435651" y="2124867"/>
          <a:ext cx="792093" cy="792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307A0E-8DE3-4535-BB93-5C056DD92065}">
      <dsp:nvSpPr>
        <dsp:cNvPr id="0" name=""/>
        <dsp:cNvSpPr/>
      </dsp:nvSpPr>
      <dsp:spPr>
        <a:xfrm>
          <a:off x="1663397" y="1800829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Fast Storage for Write Performance </a:t>
          </a:r>
          <a:endParaRPr lang="en-US" sz="2500" kern="1200"/>
        </a:p>
      </dsp:txBody>
      <dsp:txXfrm>
        <a:off x="1663397" y="1800829"/>
        <a:ext cx="5630212" cy="1440170"/>
      </dsp:txXfrm>
    </dsp:sp>
    <dsp:sp modelId="{46C01B92-BF8B-486C-9657-C4195732E723}">
      <dsp:nvSpPr>
        <dsp:cNvPr id="0" name=""/>
        <dsp:cNvSpPr/>
      </dsp:nvSpPr>
      <dsp:spPr>
        <a:xfrm>
          <a:off x="0" y="3601042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252D5-C49B-4462-9768-10D8D4058B28}">
      <dsp:nvSpPr>
        <dsp:cNvPr id="0" name=""/>
        <dsp:cNvSpPr/>
      </dsp:nvSpPr>
      <dsp:spPr>
        <a:xfrm>
          <a:off x="435651" y="3925081"/>
          <a:ext cx="792093" cy="792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1D882-D00A-43DB-9327-42A06C336028}">
      <dsp:nvSpPr>
        <dsp:cNvPr id="0" name=""/>
        <dsp:cNvSpPr/>
      </dsp:nvSpPr>
      <dsp:spPr>
        <a:xfrm>
          <a:off x="1663397" y="3601042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Fast Storage for Read Performance, when data set is so large fitting in memory is impractical </a:t>
          </a:r>
          <a:endParaRPr lang="en-US" sz="2500" kern="1200"/>
        </a:p>
      </dsp:txBody>
      <dsp:txXfrm>
        <a:off x="1663397" y="3601042"/>
        <a:ext cx="5630212" cy="14401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356C8-4619-482B-88BD-BDA49C765448}">
      <dsp:nvSpPr>
        <dsp:cNvPr id="0" name=""/>
        <dsp:cNvSpPr/>
      </dsp:nvSpPr>
      <dsp:spPr>
        <a:xfrm>
          <a:off x="0" y="615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85B6A-FCAD-4A3F-9CAB-3349415204CB}">
      <dsp:nvSpPr>
        <dsp:cNvPr id="0" name=""/>
        <dsp:cNvSpPr/>
      </dsp:nvSpPr>
      <dsp:spPr>
        <a:xfrm>
          <a:off x="435651" y="324653"/>
          <a:ext cx="792093" cy="792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5C64E-64B1-4CF9-93C0-C15643919B93}">
      <dsp:nvSpPr>
        <dsp:cNvPr id="0" name=""/>
        <dsp:cNvSpPr/>
      </dsp:nvSpPr>
      <dsp:spPr>
        <a:xfrm>
          <a:off x="1663397" y="615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Bandwidth</a:t>
          </a:r>
          <a:endParaRPr lang="en-US" sz="2500" kern="1200"/>
        </a:p>
      </dsp:txBody>
      <dsp:txXfrm>
        <a:off x="1663397" y="615"/>
        <a:ext cx="5630212" cy="1440170"/>
      </dsp:txXfrm>
    </dsp:sp>
    <dsp:sp modelId="{6CD8BA07-530E-4EE0-8DA1-0DA0DE35E056}">
      <dsp:nvSpPr>
        <dsp:cNvPr id="0" name=""/>
        <dsp:cNvSpPr/>
      </dsp:nvSpPr>
      <dsp:spPr>
        <a:xfrm>
          <a:off x="0" y="1800829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61889-7EE8-4572-BA37-EE3A4FF2C8C3}">
      <dsp:nvSpPr>
        <dsp:cNvPr id="0" name=""/>
        <dsp:cNvSpPr/>
      </dsp:nvSpPr>
      <dsp:spPr>
        <a:xfrm>
          <a:off x="435651" y="2124867"/>
          <a:ext cx="792093" cy="792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677A3-B2DD-4E69-830F-B7E2A4AD4E09}">
      <dsp:nvSpPr>
        <dsp:cNvPr id="0" name=""/>
        <dsp:cNvSpPr/>
      </dsp:nvSpPr>
      <dsp:spPr>
        <a:xfrm>
          <a:off x="1663397" y="1800829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Latency</a:t>
          </a:r>
          <a:endParaRPr lang="en-US" sz="2500" kern="1200"/>
        </a:p>
      </dsp:txBody>
      <dsp:txXfrm>
        <a:off x="1663397" y="1800829"/>
        <a:ext cx="5630212" cy="1440170"/>
      </dsp:txXfrm>
    </dsp:sp>
    <dsp:sp modelId="{8EB107A2-4352-455F-B8BD-19DD702DFD7F}">
      <dsp:nvSpPr>
        <dsp:cNvPr id="0" name=""/>
        <dsp:cNvSpPr/>
      </dsp:nvSpPr>
      <dsp:spPr>
        <a:xfrm>
          <a:off x="0" y="3601042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2B09D-10FE-4F2D-99AC-00D14D3F4CFB}">
      <dsp:nvSpPr>
        <dsp:cNvPr id="0" name=""/>
        <dsp:cNvSpPr/>
      </dsp:nvSpPr>
      <dsp:spPr>
        <a:xfrm>
          <a:off x="435651" y="3925081"/>
          <a:ext cx="792093" cy="792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C33FB-DDA7-41C9-8858-F917197BB928}">
      <dsp:nvSpPr>
        <dsp:cNvPr id="0" name=""/>
        <dsp:cNvSpPr/>
      </dsp:nvSpPr>
      <dsp:spPr>
        <a:xfrm>
          <a:off x="1663397" y="3601042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Packet Loss</a:t>
          </a:r>
          <a:endParaRPr lang="en-US" sz="2500" kern="1200"/>
        </a:p>
      </dsp:txBody>
      <dsp:txXfrm>
        <a:off x="1663397" y="3601042"/>
        <a:ext cx="5630212" cy="14401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CE4E5-6AB8-4AC6-B8B5-86EA0EC4B06F}">
      <dsp:nvSpPr>
        <dsp:cNvPr id="0" name=""/>
        <dsp:cNvSpPr/>
      </dsp:nvSpPr>
      <dsp:spPr>
        <a:xfrm>
          <a:off x="0" y="615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E5148-7B71-416B-B963-6B552E0856FE}">
      <dsp:nvSpPr>
        <dsp:cNvPr id="0" name=""/>
        <dsp:cNvSpPr/>
      </dsp:nvSpPr>
      <dsp:spPr>
        <a:xfrm>
          <a:off x="435651" y="324653"/>
          <a:ext cx="792093" cy="792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B8426-0C25-438B-AA0A-9B95B742236F}">
      <dsp:nvSpPr>
        <dsp:cNvPr id="0" name=""/>
        <dsp:cNvSpPr/>
      </dsp:nvSpPr>
      <dsp:spPr>
        <a:xfrm>
          <a:off x="1663397" y="615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Missing Index can cause query to run 1000s times slower than it should </a:t>
          </a:r>
          <a:endParaRPr lang="en-US" sz="2500" kern="1200"/>
        </a:p>
      </dsp:txBody>
      <dsp:txXfrm>
        <a:off x="1663397" y="615"/>
        <a:ext cx="5630212" cy="1440170"/>
      </dsp:txXfrm>
    </dsp:sp>
    <dsp:sp modelId="{286ECC19-2B26-4002-A42E-C2C7137DDC8D}">
      <dsp:nvSpPr>
        <dsp:cNvPr id="0" name=""/>
        <dsp:cNvSpPr/>
      </dsp:nvSpPr>
      <dsp:spPr>
        <a:xfrm>
          <a:off x="0" y="1800829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8F99D-3C52-434E-A585-50D688815D38}">
      <dsp:nvSpPr>
        <dsp:cNvPr id="0" name=""/>
        <dsp:cNvSpPr/>
      </dsp:nvSpPr>
      <dsp:spPr>
        <a:xfrm>
          <a:off x="435651" y="2124867"/>
          <a:ext cx="792093" cy="792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81B22-6C7E-456B-BAE0-F4478685DD2D}">
      <dsp:nvSpPr>
        <dsp:cNvPr id="0" name=""/>
        <dsp:cNvSpPr/>
      </dsp:nvSpPr>
      <dsp:spPr>
        <a:xfrm>
          <a:off x="1663397" y="1800829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Most Applications Have Some Missing Indexes</a:t>
          </a:r>
          <a:endParaRPr lang="en-US" sz="2500" kern="1200"/>
        </a:p>
      </dsp:txBody>
      <dsp:txXfrm>
        <a:off x="1663397" y="1800829"/>
        <a:ext cx="5630212" cy="1440170"/>
      </dsp:txXfrm>
    </dsp:sp>
    <dsp:sp modelId="{014F583D-9AD3-4E72-A324-B89909CABCA2}">
      <dsp:nvSpPr>
        <dsp:cNvPr id="0" name=""/>
        <dsp:cNvSpPr/>
      </dsp:nvSpPr>
      <dsp:spPr>
        <a:xfrm>
          <a:off x="0" y="3601042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BB8B-EBB3-4878-88F3-3DF5B7F9D10F}">
      <dsp:nvSpPr>
        <dsp:cNvPr id="0" name=""/>
        <dsp:cNvSpPr/>
      </dsp:nvSpPr>
      <dsp:spPr>
        <a:xfrm>
          <a:off x="435651" y="3925081"/>
          <a:ext cx="792093" cy="792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0D101-3412-4256-8EBE-7CF37A947C45}">
      <dsp:nvSpPr>
        <dsp:cNvPr id="0" name=""/>
        <dsp:cNvSpPr/>
      </dsp:nvSpPr>
      <dsp:spPr>
        <a:xfrm>
          <a:off x="1663397" y="3601042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Index Purpose:  Lookup Data,  Sorting, Serving The Data</a:t>
          </a:r>
          <a:endParaRPr lang="en-US" sz="2500" kern="1200"/>
        </a:p>
      </dsp:txBody>
      <dsp:txXfrm>
        <a:off x="1663397" y="3601042"/>
        <a:ext cx="5630212" cy="1440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5D130-A6AB-E945-A938-29000010DDA9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B37EF-3096-1A46-A01A-4CD1F6E8C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553712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7126A-0E93-7E47-B2F5-B81CC6D77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15" y="6258444"/>
            <a:ext cx="1844361" cy="4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121920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7126A-0E93-7E47-B2F5-B81CC6D77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820" y="6258444"/>
            <a:ext cx="1844361" cy="4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9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Offse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42912" y="247340"/>
            <a:ext cx="11344276" cy="1166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42912" y="1719072"/>
            <a:ext cx="3792537" cy="4295775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93120" y="1719072"/>
            <a:ext cx="7394068" cy="4295775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4070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8295074_2675x2907.jpeg"/>
          <p:cNvSpPr>
            <a:spLocks noGrp="1"/>
          </p:cNvSpPr>
          <p:nvPr>
            <p:ph type="pic" idx="21"/>
          </p:nvPr>
        </p:nvSpPr>
        <p:spPr>
          <a:xfrm>
            <a:off x="-19050" y="-2197100"/>
            <a:ext cx="12230100" cy="132874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" name="Rectángulo"/>
          <p:cNvSpPr>
            <a:spLocks noGrp="1"/>
          </p:cNvSpPr>
          <p:nvPr>
            <p:ph type="body" sz="half" idx="22"/>
          </p:nvPr>
        </p:nvSpPr>
        <p:spPr>
          <a:xfrm>
            <a:off x="0" y="3810000"/>
            <a:ext cx="12192000" cy="254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sym typeface="DIN Alternate Bold"/>
              </a:defRPr>
            </a:lvl1pPr>
          </a:lstStyle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4" name="Línea"/>
          <p:cNvSpPr/>
          <p:nvPr/>
        </p:nvSpPr>
        <p:spPr>
          <a:xfrm>
            <a:off x="508000" y="5359400"/>
            <a:ext cx="11176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pPr defTabSz="2286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15" name="Texto del título"/>
          <p:cNvSpPr txBox="1">
            <a:spLocks noGrp="1"/>
          </p:cNvSpPr>
          <p:nvPr>
            <p:ph type="title"/>
          </p:nvPr>
        </p:nvSpPr>
        <p:spPr>
          <a:xfrm>
            <a:off x="508000" y="3911600"/>
            <a:ext cx="11176000" cy="155575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8550">
                <a:solidFill>
                  <a:srgbClr val="5C5C5C"/>
                </a:solidFill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6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508000" y="5397500"/>
            <a:ext cx="11176000" cy="863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400"/>
              </a:spcBef>
              <a:buSzTx/>
              <a:buFontTx/>
              <a:buNone/>
              <a:defRPr sz="3500" i="1">
                <a:solidFill>
                  <a:srgbClr val="747676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474450" y="6464300"/>
            <a:ext cx="209544" cy="234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5355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553712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7126A-0E93-7E47-B2F5-B81CC6D77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15" y="6258444"/>
            <a:ext cx="1844361" cy="4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33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r>
              <a:rPr lang="en-US" dirty="0"/>
              <a:t> |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91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r>
              <a:rPr lang="en-US" dirty="0"/>
              <a:t> |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312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3C204-4D6E-F34F-A7B0-BD37BF19ED51}"/>
              </a:ext>
            </a:extLst>
          </p:cNvPr>
          <p:cNvSpPr/>
          <p:nvPr userDrawn="1"/>
        </p:nvSpPr>
        <p:spPr>
          <a:xfrm>
            <a:off x="9183757" y="623087"/>
            <a:ext cx="2921737" cy="547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9015B-CCCD-4C4B-AFDA-5EFFD1BD3F1C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r>
              <a:rPr lang="en-US" dirty="0"/>
              <a:t> |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572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r>
              <a:rPr lang="en-US" dirty="0"/>
              <a:t> |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50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C77B-721B-8D42-964E-4E66E01EC2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r>
              <a:rPr lang="en-US" dirty="0"/>
              <a:t> |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9C03-BFBF-2E4B-8510-9CE4C5C7DB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45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3EAA18-1714-C547-B47B-6653739B78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r>
              <a:rPr lang="en-US" dirty="0"/>
              <a:t> |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D02D11-A771-034E-A006-6954169F5C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764771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348A5-8AB1-D049-97E8-5A91C547A47C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2EF44-6964-3E49-9E04-9603CE725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7" y="6356349"/>
            <a:ext cx="1553417" cy="365125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1D92D603-7FBE-994D-AD3E-15F5DCC74F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</p:spPr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r>
              <a:rPr lang="en-US" dirty="0"/>
              <a:t> | Confidential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3CCEABF-9D27-C04D-834D-5AACE5E8AB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65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DA2220-44F9-F242-9497-3D07FD6354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r>
              <a:rPr lang="en-US" dirty="0"/>
              <a:t> |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A9806-2A54-2342-8FD8-82EA1B6FB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31314-0D6F-F941-B4D9-582D64809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7" y="6356349"/>
            <a:ext cx="155341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63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121920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7126A-0E93-7E47-B2F5-B81CC6D77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820" y="6258444"/>
            <a:ext cx="1844361" cy="4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73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553712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87126A-0E93-7E47-B2F5-B81CC6D77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15" y="6258444"/>
            <a:ext cx="1844361" cy="4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94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27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y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B566CD-C10F-314B-91A3-ECA507474D79}"/>
              </a:ext>
            </a:extLst>
          </p:cNvPr>
          <p:cNvSpPr/>
          <p:nvPr userDrawn="1"/>
        </p:nvSpPr>
        <p:spPr>
          <a:xfrm>
            <a:off x="9183757" y="590719"/>
            <a:ext cx="2921737" cy="550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7C9CF-F372-AA47-A3EF-C994481B8372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6537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C77B-721B-8D42-964E-4E66E01EC2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9C03-BFBF-2E4B-8510-9CE4C5C7DB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50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3EAA18-1714-C547-B47B-6653739B78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D02D11-A771-034E-A006-6954169F5C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78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764771" cy="53340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348A5-8AB1-D049-97E8-5A91C547A47C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04F38-6EF6-3F4F-AC46-DA8C93960E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7" y="6356349"/>
            <a:ext cx="1553417" cy="365125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59FDE63-1BE9-0B49-B9F3-495F837475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</p:spPr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DD5D3F0-CF4E-344C-ACC5-8AF183E9F6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26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93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3C204-4D6E-F34F-A7B0-BD37BF19ED51}"/>
              </a:ext>
            </a:extLst>
          </p:cNvPr>
          <p:cNvSpPr/>
          <p:nvPr userDrawn="1"/>
        </p:nvSpPr>
        <p:spPr>
          <a:xfrm>
            <a:off x="9183757" y="623087"/>
            <a:ext cx="2921737" cy="547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9015B-CCCD-4C4B-AFDA-5EFFD1BD3F1C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646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C77B-721B-8D42-964E-4E66E01EC2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9C03-BFBF-2E4B-8510-9CE4C5C7DB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3EAA18-1714-C547-B47B-6653739B78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D02D11-A771-034E-A006-6954169F5C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764771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348A5-8AB1-D049-97E8-5A91C547A47C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2EF44-6964-3E49-9E04-9603CE725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7" y="6356349"/>
            <a:ext cx="1553417" cy="365125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1D92D603-7FBE-994D-AD3E-15F5DCC74F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</p:spPr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3CCEABF-9D27-C04D-834D-5AACE5E8AB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5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DA2220-44F9-F242-9497-3D07FD6354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A9806-2A54-2342-8FD8-82EA1B6FB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31314-0D6F-F941-B4D9-582D64809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7" y="6356349"/>
            <a:ext cx="1553417" cy="3651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A1DF3-1091-C747-B598-1DD6D973633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7" y="6356349"/>
            <a:ext cx="1553417" cy="3651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42" r:id="rId2"/>
    <p:sldLayoutId id="2147483862" r:id="rId3"/>
    <p:sldLayoutId id="2147483877" r:id="rId4"/>
    <p:sldLayoutId id="2147483859" r:id="rId5"/>
    <p:sldLayoutId id="2147483844" r:id="rId6"/>
    <p:sldLayoutId id="2147483845" r:id="rId7"/>
    <p:sldLayoutId id="2147483903" r:id="rId8"/>
    <p:sldLayoutId id="2147483847" r:id="rId9"/>
    <p:sldLayoutId id="2147483863" r:id="rId10"/>
    <p:sldLayoutId id="2147483917" r:id="rId11"/>
    <p:sldLayoutId id="214748391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60" baseline="0">
          <a:solidFill>
            <a:srgbClr val="FFFFFF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2020 </a:t>
            </a:r>
            <a:r>
              <a:rPr lang="en-US" dirty="0" err="1"/>
              <a:t>Percona</a:t>
            </a:r>
            <a:r>
              <a:rPr lang="en-US" dirty="0"/>
              <a:t> |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A1DF3-1091-C747-B598-1DD6D973633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7" y="6356349"/>
            <a:ext cx="155341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60" baseline="0">
          <a:solidFill>
            <a:srgbClr val="FFFFFF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3524"/>
            <a:ext cx="3443590" cy="53309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2020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A1DF3-1091-C747-B598-1DD6D97363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967" y="6356349"/>
            <a:ext cx="155341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900" r:id="rId3"/>
    <p:sldLayoutId id="2147483901" r:id="rId4"/>
    <p:sldLayoutId id="2147483902" r:id="rId5"/>
    <p:sldLayoutId id="214748390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60" baseline="0">
          <a:solidFill>
            <a:srgbClr val="FFFFFF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microsites.github.io/psi/docs/overview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visor/bcc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visor/bcc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visor/bcc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mysql.com/doc/refman/8.0/en/invisible-indexes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er.co.na/18Thing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eterZaitsev" TargetMode="External"/><Relationship Id="rId2" Type="http://schemas.openxmlformats.org/officeDocument/2006/relationships/hyperlink" Target="https://www.linkedin.com/in/peterzaitsev/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instance-type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1974-0376-8B43-AAA6-319245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sz="5400" dirty="0"/>
              <a:t>18 Things to do When you Have a MySQL Bottleneck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2A432-5E86-4F4E-8ACA-D9EA6B340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553712"/>
            <a:ext cx="7315200" cy="914400"/>
          </a:xfrm>
        </p:spPr>
        <p:txBody>
          <a:bodyPr/>
          <a:lstStyle/>
          <a:p>
            <a:r>
              <a:rPr lang="en-US" dirty="0"/>
              <a:t>From Traffic Spike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AD954-4D5E-4535-8126-B05A5180596F}"/>
              </a:ext>
            </a:extLst>
          </p:cNvPr>
          <p:cNvSpPr txBox="1"/>
          <p:nvPr/>
        </p:nvSpPr>
        <p:spPr>
          <a:xfrm>
            <a:off x="9476096" y="4039737"/>
            <a:ext cx="2620370" cy="1353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Peter Zaitsev,</a:t>
            </a:r>
          </a:p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CEO, Percona</a:t>
            </a:r>
          </a:p>
          <a:p>
            <a:pPr algn="l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</a:endParaRPr>
          </a:p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I-</a:t>
            </a: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Hunt.io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 Live Stream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</a:endParaRPr>
          </a:p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September 11th, 2020</a:t>
            </a:r>
          </a:p>
        </p:txBody>
      </p:sp>
      <p:pic>
        <p:nvPicPr>
          <p:cNvPr id="1026" name="Picture 2" descr="Percona · GitHub">
            <a:extLst>
              <a:ext uri="{FF2B5EF4-FFF2-40B4-BE49-F238E27FC236}">
                <a16:creationId xmlns:a16="http://schemas.microsoft.com/office/drawing/2014/main" id="{308D7BC3-AF4B-477C-AB2C-A21ECE45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026" y="11811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23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22B70-0511-43CE-B13D-65A8BB3BC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Read Intensive Applications 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7B930-D57C-4A90-B93A-88403E6E3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C0AAA-B9C8-4B56-85DC-D479FEC9D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DBCF978B-564B-4D33-8807-A8A762441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500597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413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E59F0-F942-4366-B662-F2A4B56B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#3 Deploy ProxySQL</a:t>
            </a:r>
          </a:p>
        </p:txBody>
      </p:sp>
      <p:pic>
        <p:nvPicPr>
          <p:cNvPr id="4098" name="Picture 2" descr="Using ProxySQL and VIRTUAL Columns to Solve ORM Issues - Percona ...">
            <a:extLst>
              <a:ext uri="{FF2B5EF4-FFF2-40B4-BE49-F238E27FC236}">
                <a16:creationId xmlns:a16="http://schemas.microsoft.com/office/drawing/2014/main" id="{D5FEFBA1-E32F-4ADF-9734-AB665D4657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5" r="-1" b="7205"/>
          <a:stretch/>
        </p:blipFill>
        <p:spPr bwMode="auto">
          <a:xfrm>
            <a:off x="5120640" y="759599"/>
            <a:ext cx="6367271" cy="53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7D2BB-4E6D-4F46-8BF2-806DCF3458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68B2B-F2C0-4B68-A78E-680685A0E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mtClean="0"/>
              <a:pPr algn="r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7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8143E-BD2E-48A0-B6E0-13623C14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 err="1"/>
              <a:t>ProxySQL</a:t>
            </a:r>
            <a:r>
              <a:rPr lang="en-US" dirty="0"/>
              <a:t> Considerations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CD849-67A2-41AD-B11B-6416E1BBB3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9C93E-AEEC-4D30-AD54-1BCDFD1BB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7A11662-961B-4905-B7B6-D265F5D3B6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104934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340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558C8-35C6-4761-9C08-EF959092C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Why NOT </a:t>
            </a:r>
            <a:r>
              <a:rPr lang="en-US" dirty="0" err="1"/>
              <a:t>ProxySQL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89F7A-6116-4612-8109-A6F904BE26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AE45D-CB55-4342-A72E-064C01BED2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32C42A1-6794-4B5F-9EDA-6B9CE404D2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606011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42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01CC8-2B92-4494-BE38-829E0430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#4 Disable Heavy Load Application 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CED53-60DD-4383-9885-606EDB6629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2F9AA-E12B-4025-8DD8-40D0D2ADC0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592E8CD-31D5-4472-A549-6B787607C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149315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030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0A44-40C8-4E67-86AA-443A1414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Check for Resource Bottlenecks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02B89-6BEF-45FD-AE94-3CED2946A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663" y="763162"/>
            <a:ext cx="7315200" cy="51206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663B8-C489-4513-A977-060DD57EDD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FDC22-5D0A-457E-8362-2D27B4650E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B78A932-FF67-4014-9706-2E95DCC38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379" y="2749752"/>
            <a:ext cx="7304484" cy="303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ercona Monitoring and Management">
            <a:extLst>
              <a:ext uri="{FF2B5EF4-FFF2-40B4-BE49-F238E27FC236}">
                <a16:creationId xmlns:a16="http://schemas.microsoft.com/office/drawing/2014/main" id="{64AF5451-ABBF-4D61-8991-9DD2A1D1F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32" y="763162"/>
            <a:ext cx="36861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8A932B-B99E-477D-AB2A-F96532EB0A40}"/>
              </a:ext>
            </a:extLst>
          </p:cNvPr>
          <p:cNvSpPr/>
          <p:nvPr/>
        </p:nvSpPr>
        <p:spPr>
          <a:xfrm>
            <a:off x="6353493" y="2092538"/>
            <a:ext cx="242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BB584"/>
                </a:solidFill>
                <a:latin typeface="Roboto Condensed"/>
              </a:rPr>
              <a:t>https://per.co.na/PMM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8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AB9E-7A37-4B11-9DD7-8C7C174C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Raw Resources of a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95CE4-E226-4D21-A623-A1A144E51D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4478E-2192-4637-8D68-8AF2860CF4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 descr="Image result for cpu&quot;">
            <a:extLst>
              <a:ext uri="{FF2B5EF4-FFF2-40B4-BE49-F238E27FC236}">
                <a16:creationId xmlns:a16="http://schemas.microsoft.com/office/drawing/2014/main" id="{726761DF-B512-4BAD-A51F-C913882ED9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764" y="776805"/>
            <a:ext cx="2852828" cy="26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64gb dimm&quot;">
            <a:extLst>
              <a:ext uri="{FF2B5EF4-FFF2-40B4-BE49-F238E27FC236}">
                <a16:creationId xmlns:a16="http://schemas.microsoft.com/office/drawing/2014/main" id="{9F1B1088-6F9F-4F47-A78D-B035F8B63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173" y="643285"/>
            <a:ext cx="2834614" cy="283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ntel optane ssd&quot;">
            <a:extLst>
              <a:ext uri="{FF2B5EF4-FFF2-40B4-BE49-F238E27FC236}">
                <a16:creationId xmlns:a16="http://schemas.microsoft.com/office/drawing/2014/main" id="{72865C88-4000-425F-8DCC-546B3C10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519" y="3477900"/>
            <a:ext cx="3114827" cy="233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etwork card&quot;">
            <a:extLst>
              <a:ext uri="{FF2B5EF4-FFF2-40B4-BE49-F238E27FC236}">
                <a16:creationId xmlns:a16="http://schemas.microsoft.com/office/drawing/2014/main" id="{4F00DF51-0A98-4BFB-B0D3-0F819633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78" y="3429000"/>
            <a:ext cx="2504209" cy="250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24BE-E446-4EE2-92CB-EE1C327F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Get More CPU Cores, or Faster 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87375-85FD-4C47-AE9D-F60EB12DC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F03A0-DDD9-4B22-B35A-3F11138BF3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13046-CFED-480E-9F2A-9BEA7C480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B999CA6-7704-471E-B78D-AFEA58AE1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88" y="826194"/>
            <a:ext cx="6778264" cy="519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707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045C7-9B49-4946-8341-8279EE09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 – Available in Recent Linux Distributions as Ubuntu 20.04 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34687-8AC0-4D1E-93EB-B44A21357E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FBDF3-A11D-4635-9FE2-A9143CB83E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5CE002-C8E9-48CD-9181-4624DC6E63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2038350"/>
            <a:ext cx="52863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50818-0E6C-45BC-8311-A5D06E6A33BD}"/>
              </a:ext>
            </a:extLst>
          </p:cNvPr>
          <p:cNvSpPr txBox="1"/>
          <p:nvPr/>
        </p:nvSpPr>
        <p:spPr>
          <a:xfrm>
            <a:off x="4624217" y="984946"/>
            <a:ext cx="580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Helvetica" panose="020B0604020202020204" pitchFamily="34" charset="0"/>
              </a:rPr>
              <a:t>PSI – Pressure Stall Information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E76C4-9DAC-4074-9D8C-F87B30766597}"/>
              </a:ext>
            </a:extLst>
          </p:cNvPr>
          <p:cNvSpPr/>
          <p:nvPr/>
        </p:nvSpPr>
        <p:spPr>
          <a:xfrm>
            <a:off x="4624217" y="5213905"/>
            <a:ext cx="543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https://facebookmicrosites.github.io/psi/docs/overview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64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BE78-BE56-4ECA-9A3D-6577AC28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Run Queue Latency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7BDE5-A20E-4CD5-B848-B612A4290A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C2377-19F2-40C6-87EF-38E93EF6E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8E9B91F-9D20-4994-B9E9-81F149C24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575811"/>
            <a:ext cx="7315200" cy="3696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EC9EF8-9B96-4E89-8166-4484D0A87894}"/>
              </a:ext>
            </a:extLst>
          </p:cNvPr>
          <p:cNvSpPr txBox="1"/>
          <p:nvPr/>
        </p:nvSpPr>
        <p:spPr>
          <a:xfrm>
            <a:off x="5774811" y="5617298"/>
            <a:ext cx="29474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Tool from BCC Tools Collection </a:t>
            </a:r>
            <a:r>
              <a:rPr lang="en-US" sz="800" dirty="0">
                <a:hlinkClick r:id="rId3"/>
              </a:rPr>
              <a:t>https://github.com/iovisor/bcc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78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E66DA-3A2E-4931-949A-9EE50FD5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Causes of Slowdown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A7B1C-1B9F-4190-80EF-D55E93A6B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B7A3C-F7D5-4893-937D-63EC5A6DCF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EF4D48D-C18B-40DF-A134-A3612677C5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56755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653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1FF5-6F20-45C5-9BD0-80D2B523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Stealing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930FC-2DF0-4E14-9F74-FBC6A03EFF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9FBC1-5E60-4167-B060-5540AAAD61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ABF9EC-2E93-4804-8408-B4241E843D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335" y="857841"/>
            <a:ext cx="5799943" cy="257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467EA35-9E55-4F1A-A309-F4AB3CD6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60" y="3607095"/>
            <a:ext cx="5843891" cy="25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683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BF25-641E-498D-B5FF-CB2319C9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“Compute Optimized”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216203-BA76-4A50-BBAD-84DFF443E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146475"/>
            <a:ext cx="7315200" cy="45555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29E6F-DAD5-4207-BC0B-E6B0C70C09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D2432-61D8-411B-9946-786776FFA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6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F9CC-95BB-4488-93AD-3C1281D6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 Get More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69F51-D59C-4530-BF28-EABBC2047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B5795-692F-40B3-B307-CFC2DDC7E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E6A70-4E27-4571-B058-DD43E4FCDE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BCECDC5-5C07-4332-83A7-21BE215C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588" y="782280"/>
            <a:ext cx="6862559" cy="53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2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1758-F728-4E02-9CC8-F24599CC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E056-241C-42FA-A8B0-4B95EBAC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0B6BA-E834-42CA-9E64-1E1A2669C3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75C54-4637-4EA8-9CFE-F471CF7CD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BF11816-C85B-4CEC-B33B-57222DBB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315" y="1601223"/>
            <a:ext cx="7408291" cy="350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5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BE73F-3041-4E84-8B0C-E87993C3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Do not Run out of Virtual Memory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1E8B371-B5E3-4C65-AAE1-488DC8377D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483" y="484632"/>
            <a:ext cx="9678248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1714B-56B9-4949-85E9-AA8E00DA62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93F87-EC45-49B8-A131-529C9C2BB7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24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9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88A43-CA92-42D2-85B5-82F5EEC5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Beware Serious Swapping 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CE620EA-BAE3-43A2-BD05-8AD0351377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" r="1" b="1900"/>
          <a:stretch/>
        </p:blipFill>
        <p:spPr bwMode="auto">
          <a:xfrm>
            <a:off x="1069847" y="484632"/>
            <a:ext cx="10637520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EF177-9DC1-4A4E-9851-4902FE5833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0F60F-20CE-4116-BB66-D41984F5D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mtClean="0"/>
              <a:pPr algn="r"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50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61C6-CE77-4912-97D9-3074A411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Memory Usage by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F1F957-3F65-409C-9426-C598FF646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651132"/>
            <a:ext cx="7315200" cy="35462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D9C2B-0256-499F-AC74-821B3C29F8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DE738-CF45-49F6-8409-325BC26735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70D4C-49D3-4731-B2E6-2B11EF745C23}"/>
              </a:ext>
            </a:extLst>
          </p:cNvPr>
          <p:cNvSpPr txBox="1"/>
          <p:nvPr/>
        </p:nvSpPr>
        <p:spPr>
          <a:xfrm>
            <a:off x="5139221" y="674798"/>
            <a:ext cx="486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Look at Resident  + Swap </a:t>
            </a:r>
          </a:p>
        </p:txBody>
      </p:sp>
    </p:spTree>
    <p:extLst>
      <p:ext uri="{BB962C8B-B14F-4D97-AF65-F5344CB8AC3E}">
        <p14:creationId xmlns:p14="http://schemas.microsoft.com/office/powerpoint/2010/main" val="2641982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61753-9C16-49EF-AF24-CA0B5089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#8 Move to Faster Storage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1BF18-BC48-40A6-BFBF-B32DAFEDA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5902D-52BF-4086-8701-A4DAF81EF2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81637F4-7859-4ACA-A782-07A1BE318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446329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440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24BE7-D0D8-4391-9996-E7C91E2D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Amount and Type of IO Activity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7316A4B-1C88-4C05-8461-5D820100E5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663" y="484632"/>
            <a:ext cx="9119887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DC54C-367D-4A76-BA64-40E351CCDC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A58EB-E839-4F2B-94B9-7CFA2554D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28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636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BBC56-4FA9-4C01-BED1-39B73431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How Serious Load is it ?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81C082D-A17B-46FE-BA5B-CEC778E0F1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" r="1" b="3671"/>
          <a:stretch/>
        </p:blipFill>
        <p:spPr bwMode="auto">
          <a:xfrm>
            <a:off x="1069847" y="484632"/>
            <a:ext cx="10637520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AA242-CB9F-4FB9-A4DF-1D3C844372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E3AD-360F-4A5A-A63C-118ADE9A8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mtClean="0"/>
              <a:pPr algn="r"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6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raffic Spikes">
            <a:extLst>
              <a:ext uri="{FF2B5EF4-FFF2-40B4-BE49-F238E27FC236}">
                <a16:creationId xmlns:a16="http://schemas.microsoft.com/office/drawing/2014/main" id="{F41FE056-64D6-45A5-B821-B383EED0E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A133C1E-CB83-47F3-8F35-94C2A7C58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DE445-FC0E-4529-B815-D30C4119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lang="en-US" sz="2400"/>
              <a:t>Focus on the Traffic Spike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91B0-CFF8-4CBA-A47D-6DBB0104F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407298"/>
            <a:ext cx="2947482" cy="3498980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Each cause has different applicable techniques and solutions, we focus on Traffic Spike in this Presentation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9E943A-225D-44B1-B345-D7FDBA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0DD6D-51B3-4DF3-BEDE-2263AC3A85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6D933-993A-4DFD-9EA1-01A5AF5D1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649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A395A-A15F-4E1A-B775-FB9F8D7B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>
                <a:latin typeface="+mj-lt"/>
              </a:rPr>
              <a:t>How Latency Compares to the Historical 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5484D01-57B9-4189-8DCE-165DE35F2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2739" y="484632"/>
            <a:ext cx="9811736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E7E14-CAD0-40A7-932A-38CF325AF9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98939-8AAD-438F-B9D4-8E307985B3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30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618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99531-D16D-42F0-8D57-BD6D339E3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“Fsync” Is Special kind of IO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E19B550-99F3-450A-9EA2-18C1454C97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4124" y="484632"/>
            <a:ext cx="9948966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D0BA9-D6D8-457B-9EB6-4A9F0B311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2243B-6810-44DC-8FD6-A57051E6B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31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14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6660-9C03-4E97-A8C7-127EEDCF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Biolatency</a:t>
            </a:r>
            <a:r>
              <a:rPr lang="en-US" dirty="0"/>
              <a:t>: Block Device Latency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36CB4-C6AD-4FD3-B0F1-F07A0DBA62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CFDD8-EAEE-4BB2-A7F9-F1AA8ACCB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E104B98-AE5F-4874-8168-757E6F34B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1597" y="863600"/>
            <a:ext cx="7189482" cy="5121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642FE4-C42C-4A7B-BFB3-86CA71346C78}"/>
              </a:ext>
            </a:extLst>
          </p:cNvPr>
          <p:cNvSpPr txBox="1"/>
          <p:nvPr/>
        </p:nvSpPr>
        <p:spPr>
          <a:xfrm>
            <a:off x="5774811" y="6073585"/>
            <a:ext cx="29474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Tool from BCC Tools Collection </a:t>
            </a:r>
            <a:r>
              <a:rPr lang="en-US" sz="800" dirty="0">
                <a:hlinkClick r:id="rId3"/>
              </a:rPr>
              <a:t>https://github.com/iovisor/bcc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09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82996-D89B-4151-9D91-436776EDD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#9 Check your Network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63445-B467-4F33-ADFA-BFD2E109E1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BD30D-9A16-4717-99B6-52D4A1F2A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A910F4E-F60A-4D19-89F4-25EA29E13E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8633218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4730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36C68-FB59-4E0C-9848-78A06D16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 dirty="0">
                <a:latin typeface="+mj-lt"/>
              </a:rPr>
              <a:t>How Much Network Traffic do you Have ?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D89C5B9-8DBA-47D9-A651-E6F3900FFC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2664" y="484632"/>
            <a:ext cx="8891886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42290-D706-4A41-B454-B0EB1DA9B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D91E4-D1DD-4EBD-B435-8754EE93C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34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69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80DA-ACCD-4E8C-9EB9-E47A923E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</a:t>
            </a:r>
            <a:r>
              <a:rPr lang="en-US" dirty="0" err="1"/>
              <a:t>Measurmenets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26A913-F2D0-4ACB-81F3-90EE33580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101" y="936252"/>
            <a:ext cx="7315200" cy="21031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505673-C75E-4268-BF21-637C20D0B8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441BE-C8A6-4463-837D-140BA20854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B40EB-6BC7-481C-9140-CDBC7241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49" y="3439367"/>
            <a:ext cx="7645852" cy="22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77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2C6E9-A80F-48CC-A4B6-0105D191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latin typeface="+mj-lt"/>
              </a:rPr>
              <a:t>Retransmits – The silent Killer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9552AEE-BD8C-4E17-A42B-0379D8A723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0974" y="484632"/>
            <a:ext cx="10235265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8B0F9-F6FC-4DF6-8F1E-CEE6EAF5CD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AFFCB-ED41-45AB-9895-6F20A9D76B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36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425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374A-F6F8-4217-881D-D65ED7B0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Retransmits come from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F31FD-708E-4BFD-89ED-77BA65BE18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7638A-3AF8-4F39-8FB4-BA3C5C651D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BD4477A-E706-464B-825A-80904FB6F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818943"/>
            <a:ext cx="7315200" cy="1210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7CFC8-8BC4-4C1F-9274-18051374C388}"/>
              </a:ext>
            </a:extLst>
          </p:cNvPr>
          <p:cNvSpPr txBox="1"/>
          <p:nvPr/>
        </p:nvSpPr>
        <p:spPr>
          <a:xfrm>
            <a:off x="5774811" y="5617298"/>
            <a:ext cx="29474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Tool from BCC Tools Collection </a:t>
            </a:r>
            <a:r>
              <a:rPr lang="en-US" sz="800" dirty="0">
                <a:hlinkClick r:id="rId3"/>
              </a:rPr>
              <a:t>https://github.com/iovisor/bcc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483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90B9-14AF-42B8-9725-E562E4FD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#10 Locate and Optimize Queries which cause the load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4F3D3-648E-49AD-B968-FBD964F833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5F68D-4F3E-4D6D-9711-29756CE8C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94B24BB-6C96-4962-8322-D81BD28B16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577578"/>
            <a:ext cx="7315200" cy="369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712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0E6B-7596-4256-B3EA-2DC0A439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Execution Details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A307A-95F6-47F0-AB17-E184A95F16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0A640-3F68-4457-AE34-34D8D1BBD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4C217A5-D1FE-46C9-84D2-3A397FD707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2206228"/>
            <a:ext cx="7315200" cy="243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56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140F-2C26-4E58-9DB3-820DBADA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Something you can do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18A1C-279F-4988-B1F8-91EE66300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3585891" cy="5120640"/>
          </a:xfrm>
        </p:spPr>
        <p:txBody>
          <a:bodyPr>
            <a:normAutofit/>
          </a:bodyPr>
          <a:lstStyle/>
          <a:p>
            <a:r>
              <a:rPr lang="en-US" dirty="0"/>
              <a:t>Focus on Changes which you can implement in Hours or Days, not weeks or Months</a:t>
            </a:r>
          </a:p>
        </p:txBody>
      </p:sp>
      <p:pic>
        <p:nvPicPr>
          <p:cNvPr id="11" name="Graphic 8" descr="Monthly calendar">
            <a:extLst>
              <a:ext uri="{FF2B5EF4-FFF2-40B4-BE49-F238E27FC236}">
                <a16:creationId xmlns:a16="http://schemas.microsoft.com/office/drawing/2014/main" id="{A1659923-3FDB-400D-A98D-7B537224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8120" y="1691640"/>
            <a:ext cx="3474720" cy="34747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2F2AD-2750-4883-BB1C-5FBC0CE99E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21422-810A-4904-BD4C-B9F8EF17BD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0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E6AFD-6286-4748-B71D-811B5A5AE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Check Explain 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A656907-F614-448F-8FD9-A77CEC87FD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847" y="1252445"/>
            <a:ext cx="10637520" cy="202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62DB8-D342-4E87-853F-FE49072F1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A3854-67A6-46A5-AF16-A234FAE81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40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760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DD502-F329-4C00-9A6F-40F4CCAA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#11 Add Missing Indexes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8DD08-575C-41C4-90F7-D96781EF5D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530A5-F012-49B4-A337-ACAE88F7BB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204097B-D802-4112-A12F-4F29BA6A53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730749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336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73464-5B37-437D-A68C-655A3EBF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#12 Drop Unneeded Indexes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ECD2B-B928-4731-993E-4982C8255F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53BD3-8026-4A09-82D5-73968D44AB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F2A3F68-B6F5-48AD-9E92-02D5BA330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128119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5018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CABF-6E2A-4C2D-8520-55587E2B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8 Safety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4B86F5-7F30-403C-8994-9688341F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763" y="809393"/>
            <a:ext cx="7096125" cy="32670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7F4C2-0D3A-4808-A484-B9A0246FEA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9A9C6-A23F-4A3D-9643-D95E5D231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0C703-A2A0-465D-8F83-E4DB0F1B0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762" y="4076467"/>
            <a:ext cx="7096125" cy="1329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8C23D-7450-476F-809E-B7A8DDD3FF33}"/>
              </a:ext>
            </a:extLst>
          </p:cNvPr>
          <p:cNvSpPr txBox="1"/>
          <p:nvPr/>
        </p:nvSpPr>
        <p:spPr>
          <a:xfrm>
            <a:off x="4175018" y="5533046"/>
            <a:ext cx="5841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https://dev.mysql.com/doc/refman/8.0/en/invisible-indexes.html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07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BD17-1995-4211-AB0D-02263FAE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#13 Configure MySQL Server Properly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F3E09-F6CD-4C5F-8918-2AECDA78E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255210" cy="1783752"/>
          </a:xfrm>
        </p:spPr>
        <p:txBody>
          <a:bodyPr/>
          <a:lstStyle/>
          <a:p>
            <a:pPr algn="ctr"/>
            <a:r>
              <a:rPr lang="en-US" dirty="0"/>
              <a:t>MySQL Defaults are not designed for High Performance Servers or High Intensity Workloads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94D59-D598-490D-9DD8-65C47A65D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BEDF0-60DD-48E2-80BA-27ED9F5F4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1508" name="Picture 4" descr="Explained: Network Server &amp; Its Purpose - Justin Hall Comics">
            <a:extLst>
              <a:ext uri="{FF2B5EF4-FFF2-40B4-BE49-F238E27FC236}">
                <a16:creationId xmlns:a16="http://schemas.microsoft.com/office/drawing/2014/main" id="{06FE3AE4-A1DF-4718-89F7-E3066AE7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486" y="2142819"/>
            <a:ext cx="6352058" cy="3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74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CCD61-F3FB-4E84-BFE6-FA3986AD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Top MySQL Settings To </a:t>
            </a:r>
            <a:r>
              <a:rPr lang="en-US" dirty="0" err="1"/>
              <a:t>Cahange</a:t>
            </a:r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C8B8F-B967-4627-ADA6-0FE3BCB1F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max_connections</a:t>
            </a:r>
            <a:r>
              <a:rPr lang="en-US" dirty="0">
                <a:solidFill>
                  <a:schemeClr val="tx1"/>
                </a:solidFill>
              </a:rPr>
              <a:t>=N</a:t>
            </a:r>
          </a:p>
          <a:p>
            <a:r>
              <a:rPr lang="en-US" dirty="0" err="1">
                <a:solidFill>
                  <a:schemeClr val="tx1"/>
                </a:solidFill>
              </a:rPr>
              <a:t>table_definition_cache</a:t>
            </a:r>
            <a:r>
              <a:rPr lang="en-US" dirty="0">
                <a:solidFill>
                  <a:schemeClr val="tx1"/>
                </a:solidFill>
              </a:rPr>
              <a:t>=M</a:t>
            </a:r>
          </a:p>
          <a:p>
            <a:r>
              <a:rPr lang="en-US" dirty="0" err="1">
                <a:solidFill>
                  <a:schemeClr val="tx1"/>
                </a:solidFill>
              </a:rPr>
              <a:t>table_open_cache</a:t>
            </a:r>
            <a:r>
              <a:rPr lang="en-US" dirty="0">
                <a:solidFill>
                  <a:schemeClr val="tx1"/>
                </a:solidFill>
              </a:rPr>
              <a:t>=X</a:t>
            </a:r>
          </a:p>
          <a:p>
            <a:r>
              <a:rPr lang="en-US" dirty="0" err="1">
                <a:solidFill>
                  <a:schemeClr val="tx1"/>
                </a:solidFill>
              </a:rPr>
              <a:t>innodb_buffer_pool_size</a:t>
            </a:r>
            <a:r>
              <a:rPr lang="en-US" dirty="0">
                <a:solidFill>
                  <a:schemeClr val="tx1"/>
                </a:solidFill>
              </a:rPr>
              <a:t>= 16G (70% of RAM)</a:t>
            </a:r>
          </a:p>
          <a:p>
            <a:r>
              <a:rPr lang="en-US" dirty="0" err="1">
                <a:solidFill>
                  <a:schemeClr val="tx1"/>
                </a:solidFill>
              </a:rPr>
              <a:t>innodb_flush_method</a:t>
            </a:r>
            <a:r>
              <a:rPr lang="en-US" dirty="0">
                <a:solidFill>
                  <a:schemeClr val="tx1"/>
                </a:solidFill>
              </a:rPr>
              <a:t>=O_DIRECT</a:t>
            </a:r>
          </a:p>
          <a:p>
            <a:r>
              <a:rPr lang="en-US" dirty="0" err="1">
                <a:solidFill>
                  <a:schemeClr val="tx1"/>
                </a:solidFill>
              </a:rPr>
              <a:t>innodb_log_file_size</a:t>
            </a:r>
            <a:r>
              <a:rPr lang="en-US" dirty="0">
                <a:solidFill>
                  <a:schemeClr val="tx1"/>
                </a:solidFill>
              </a:rPr>
              <a:t>=2G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55060-532C-4E61-9903-C8122DC00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B12F-7685-459C-90C0-FCBA03AD1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38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51F9-A847-4828-9763-E04EC999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4563-DB1A-4C36-B04D-9DF916061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72" y="4985598"/>
            <a:ext cx="5970568" cy="1004836"/>
          </a:xfrm>
        </p:spPr>
        <p:txBody>
          <a:bodyPr/>
          <a:lstStyle/>
          <a:p>
            <a:r>
              <a:rPr lang="en-US" dirty="0"/>
              <a:t>Limit of Open Files is the most important for MySQL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8A909-D937-406B-BA46-A1A5D740E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A84A1-A325-4ED7-86C0-A1CB2D5C83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2530" name="Picture 2" descr="Linux - Wikipedia">
            <a:extLst>
              <a:ext uri="{FF2B5EF4-FFF2-40B4-BE49-F238E27FC236}">
                <a16:creationId xmlns:a16="http://schemas.microsoft.com/office/drawing/2014/main" id="{B0F41270-1060-4C72-B7E2-8849BF8A3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06" y="645543"/>
            <a:ext cx="3683019" cy="43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345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3288D-8EA1-4755-A549-ECDF6E5B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#14 Purge Unneeded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62140-DF79-4679-9A84-3D6FBF25E9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FF48F-FD6C-49A9-A22F-123B2B4CF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D0BAC19-0ED8-4819-951C-42998521AC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606347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024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20B8-CF29-4FBD-8975-D39407EF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45A7A-BB62-43E2-8C4D-A65265C8C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735" y="1934773"/>
            <a:ext cx="3961636" cy="930023"/>
          </a:xfrm>
        </p:spPr>
        <p:txBody>
          <a:bodyPr>
            <a:normAutofit/>
          </a:bodyPr>
          <a:lstStyle/>
          <a:p>
            <a:r>
              <a:rPr lang="en-US" sz="6000" dirty="0" err="1">
                <a:solidFill>
                  <a:srgbClr val="FF0000"/>
                </a:solidFill>
              </a:rPr>
              <a:t>pt</a:t>
            </a:r>
            <a:r>
              <a:rPr lang="en-US" sz="6000" dirty="0">
                <a:solidFill>
                  <a:srgbClr val="FF0000"/>
                </a:solidFill>
              </a:rPr>
              <a:t>-archiver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A7ABD-E325-4968-AD1B-31054E8EC0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9B0AB-22FC-4633-8ED2-3CB48E0DF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23554" name="Picture 2" descr="Percona Toolkit Documentation">
            <a:extLst>
              <a:ext uri="{FF2B5EF4-FFF2-40B4-BE49-F238E27FC236}">
                <a16:creationId xmlns:a16="http://schemas.microsoft.com/office/drawing/2014/main" id="{A406A80C-948E-4A25-B67A-E3C3FFA01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187" y="3629954"/>
            <a:ext cx="6667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054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C537-A527-4BF2-9727-B549B886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#15 Perform Database Maintenance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50076-00CE-4917-A4CA-CF1E42C7E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Database Stats getting out of sync – ANALYZE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Database Fragmentation and Bloat – OPTIMIZE 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B5977-FE3E-4FD8-BD4A-6A7DC27657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9B714-F893-4FCD-8639-8B565B72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53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0E237-903C-4BBC-A7B7-CF18E77D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Companion Article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64917-1929-4978-AB4E-2BE3D5D79E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CDF1-7FB8-41A2-BC8B-D9FE8952D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C6B2A-B2E0-47F9-BB62-6DB3068F31C0}"/>
              </a:ext>
            </a:extLst>
          </p:cNvPr>
          <p:cNvSpPr txBox="1"/>
          <p:nvPr/>
        </p:nvSpPr>
        <p:spPr>
          <a:xfrm>
            <a:off x="5382322" y="5503580"/>
            <a:ext cx="429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https://per.co.na/18Things</a:t>
            </a:r>
            <a:endParaRPr lang="en-US" sz="2800" dirty="0"/>
          </a:p>
          <a:p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72F9D-B9AA-4C1A-B7C9-523DD806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499" y="757156"/>
            <a:ext cx="8131318" cy="45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12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B9EC-7DA7-49DA-A493-5D5FA5B7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All Tables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518C-2AF5-48A9-8DF2-E5A812BDF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0" i="1" dirty="0" err="1"/>
              <a:t>mysqlcheck</a:t>
            </a:r>
            <a:r>
              <a:rPr lang="en-US" sz="4800" b="0" i="1" dirty="0"/>
              <a:t> –optimize -A</a:t>
            </a:r>
            <a:endParaRPr lang="en-US" sz="4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4BCE6-16F8-4669-8B8B-F4D8A3A820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FEE23-F64F-4346-9A9A-FA7B93EC04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75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516" y="4212709"/>
            <a:ext cx="10764932" cy="1873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38E1C-C636-4AB3-B6A0-8298ED4E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406" y="4386057"/>
            <a:ext cx="4067033" cy="152724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Word of Caution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Laptop Secure">
            <a:extLst>
              <a:ext uri="{FF2B5EF4-FFF2-40B4-BE49-F238E27FC236}">
                <a16:creationId xmlns:a16="http://schemas.microsoft.com/office/drawing/2014/main" id="{84BC7587-9B58-4543-816F-09E62B370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138" y="757326"/>
            <a:ext cx="3185684" cy="31856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D4DA2-9AAA-4AAB-9B87-1FEEAA713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390" y="4386720"/>
            <a:ext cx="5992610" cy="1526582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Database Maintenance makes database faster but takes a lot of resources to run  - not a good thing to do during peak load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EB482-7738-41F3-B28E-C30EBFB4E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64515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D5AE1-456A-4A68-9054-0C59965AEC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12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6A25E-3BAD-4891-85FF-744BDC51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#16 Check your Background Jobs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4C064-F1ED-4F97-9A70-42A5EB0A7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D932C-3B69-47A2-BC5C-1895197CD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0C48D2E-A4A0-43F6-9721-81588303A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841771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5994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E3AB-EBA9-4B58-A1FA-09C91779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#17 Check for Data Hotspots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6DA9-F9D5-4ADC-BD7E-D5DB555D8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060" y="4152681"/>
            <a:ext cx="6706549" cy="1312610"/>
          </a:xfrm>
        </p:spPr>
        <p:txBody>
          <a:bodyPr/>
          <a:lstStyle/>
          <a:p>
            <a:r>
              <a:rPr lang="en-US" dirty="0"/>
              <a:t>Data Hotspots – data objects (typically row) which have read, write or locking contention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736EE-0722-47AF-840C-B512D6EAE3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972B4-CC27-4F89-AB8C-D4E2AE1851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26CEE6A6-6ACD-40D2-9791-3419E189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81" y="2053474"/>
            <a:ext cx="4709661" cy="171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592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4D409-FEE1-4147-88E7-48F82D6A3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>
                <a:latin typeface="+mj-lt"/>
              </a:rPr>
              <a:t>Can cause excessive Errors due to Rollbacks</a:t>
            </a:r>
          </a:p>
        </p:txBody>
      </p:sp>
      <p:pic>
        <p:nvPicPr>
          <p:cNvPr id="25602" name="Picture 2" descr="InnoDB">
            <a:extLst>
              <a:ext uri="{FF2B5EF4-FFF2-40B4-BE49-F238E27FC236}">
                <a16:creationId xmlns:a16="http://schemas.microsoft.com/office/drawing/2014/main" id="{BB6A2FF7-3B80-43B5-98C7-8326C28A12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7528" y="484632"/>
            <a:ext cx="10162158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3E4AD-6B3F-4B56-AFBF-B9771E7973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456B0-0F56-4417-8D5F-70507503EA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54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612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E7AA8-28B0-46B1-A1E7-FCE33A84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>
                <a:latin typeface="+mj-lt"/>
              </a:rPr>
              <a:t>Can see specific queries having issues </a:t>
            </a:r>
          </a:p>
        </p:txBody>
      </p:sp>
      <p:pic>
        <p:nvPicPr>
          <p:cNvPr id="26626" name="Picture 2" descr="percona monitoring and management">
            <a:extLst>
              <a:ext uri="{FF2B5EF4-FFF2-40B4-BE49-F238E27FC236}">
                <a16:creationId xmlns:a16="http://schemas.microsoft.com/office/drawing/2014/main" id="{00EF8B28-B4D4-4CC4-9B3A-BCA447E86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r="1" b="1"/>
          <a:stretch/>
        </p:blipFill>
        <p:spPr bwMode="auto">
          <a:xfrm>
            <a:off x="1069847" y="484632"/>
            <a:ext cx="10637520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4A6ED-A1A9-4FE5-A6C5-D84DCFBBC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843DB-9715-486F-89D5-6CA91BC82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mtClean="0"/>
              <a:pPr algn="r"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64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1BE78-3E0C-4686-9E27-EB86048B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/>
              <a:t>#18 Check your Application Server Configuration</a:t>
            </a:r>
            <a:endParaRPr lang="en-US" dirty="0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28F63-7D1A-4F7F-A1EB-5FF12262C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0ADEA-E806-4B7E-B2BB-0AC326C297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3340664E-48E8-4199-8374-C6322BA58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410611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1825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B38A0-2170-4919-A31B-52CD51644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7F574-3655-4072-AC4D-3E2906FC37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18BB1-DCD7-4229-B38A-C7AC1864AD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9D6F0B1-EC58-4EE2-A8D7-68DCD12A1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508984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8810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PT-slide-tech-days-01.jpg" descr="PPT-slide-tech-days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9298999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FC6B760-BB79-0C47-80D5-24B7601AB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  <a:r>
              <a:rPr lang="en-US"/>
              <a:t>,  Let’s </a:t>
            </a:r>
            <a:r>
              <a:rPr lang="en-US" dirty="0"/>
              <a:t>Connect!</a:t>
            </a:r>
          </a:p>
          <a:p>
            <a:r>
              <a:rPr lang="en-US" dirty="0">
                <a:hlinkClick r:id="rId2"/>
              </a:rPr>
              <a:t>https://www.linkedin.com/in/peterzaitsev/</a:t>
            </a:r>
            <a:endParaRPr lang="en-US" dirty="0"/>
          </a:p>
          <a:p>
            <a:r>
              <a:rPr lang="en-US" dirty="0">
                <a:hlinkClick r:id="rId3"/>
              </a:rPr>
              <a:t>https://twitter.com/PeterZaitsev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24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584F-B969-4155-A3B4-9A2BB659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Scale your Cloud Instance Size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585D55-D6F7-438C-85B9-3EE4C47BC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695425"/>
            <a:ext cx="7315200" cy="34576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210B2-6E90-4CD7-9638-13F78A6B7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4B0D-C645-438C-8F22-83FDBF93B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98A9C-D95D-4085-ACD3-5DF1F2342C05}"/>
              </a:ext>
            </a:extLst>
          </p:cNvPr>
          <p:cNvSpPr txBox="1"/>
          <p:nvPr/>
        </p:nvSpPr>
        <p:spPr>
          <a:xfrm>
            <a:off x="5223231" y="5348125"/>
            <a:ext cx="477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https://aws.amazon.com/ec2/instance-types/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5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5E40-2A19-4C9D-A614-3F5EA5A1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Instance Size when Money are not concern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77E86F-ADAB-4588-808F-54D86E276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224562"/>
            <a:ext cx="7315200" cy="2399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E2249-7D5D-4790-90B9-FB66F72C5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E017C-E762-4120-8677-1EF6ADFED6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7C9D-81F4-48F3-9603-815770BB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Best Practice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3AAF4-B33A-4EA1-921A-EF92C7DD02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7551" y="6356350"/>
            <a:ext cx="59115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9C813-FBCE-4FC5-B5E5-F62F879781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8AA1F01-19D7-4960-8854-5FD91F1C6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669905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571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FE9D-B9CB-4347-A070-8ED04FD6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Deploy More MySQL Slaves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5B79-243A-4725-AB3E-D31EB66E7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F82AD-C753-4845-A779-67F9B1C809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2245D-9B58-4684-975C-3EB82B61EA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8A65858-48A5-44F6-9526-E394D01D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618" y="907455"/>
            <a:ext cx="3421824" cy="25215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46047BC-D6FA-497A-98FB-8ED2E3BB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92" y="3424428"/>
            <a:ext cx="3498424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45310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Confidential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Blue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1238</Words>
  <Application>Microsoft Macintosh PowerPoint</Application>
  <PresentationFormat>Widescreen</PresentationFormat>
  <Paragraphs>258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DIN Alternate Bold</vt:lpstr>
      <vt:lpstr>Helvetica</vt:lpstr>
      <vt:lpstr>Roboto Condensed</vt:lpstr>
      <vt:lpstr>Wingdings 2</vt:lpstr>
      <vt:lpstr>Orange</vt:lpstr>
      <vt:lpstr>Confidential</vt:lpstr>
      <vt:lpstr>Blue</vt:lpstr>
      <vt:lpstr>18 Things to do When you Have a MySQL Bottleneck</vt:lpstr>
      <vt:lpstr>Causes of Slowdown</vt:lpstr>
      <vt:lpstr>Focus on the Traffic Spike </vt:lpstr>
      <vt:lpstr>Something you can do NOW</vt:lpstr>
      <vt:lpstr>Companion Article</vt:lpstr>
      <vt:lpstr>#1 Scale your Cloud Instance Size </vt:lpstr>
      <vt:lpstr>Scaling Instance Size when Money are not concern</vt:lpstr>
      <vt:lpstr>Best Practice</vt:lpstr>
      <vt:lpstr>#2 Deploy More MySQL Slaves </vt:lpstr>
      <vt:lpstr>Read Intensive Applications </vt:lpstr>
      <vt:lpstr>#3 Deploy ProxySQL</vt:lpstr>
      <vt:lpstr>ProxySQL Considerations</vt:lpstr>
      <vt:lpstr>Why NOT ProxySQL</vt:lpstr>
      <vt:lpstr>#4 Disable Heavy Load Application Features</vt:lpstr>
      <vt:lpstr>#5 Check for Resource Bottlenecks</vt:lpstr>
      <vt:lpstr>Primary Raw Resources of a System</vt:lpstr>
      <vt:lpstr>#6 Get More CPU Cores, or Faster Cores</vt:lpstr>
      <vt:lpstr>PSI – Available in Recent Linux Distributions as Ubuntu 20.04 LTS</vt:lpstr>
      <vt:lpstr>Look at Run Queue Latency</vt:lpstr>
      <vt:lpstr>Beware of Stealing</vt:lpstr>
      <vt:lpstr>“Compute Optimized”</vt:lpstr>
      <vt:lpstr>#7 Get More Memory</vt:lpstr>
      <vt:lpstr>Specific Queries</vt:lpstr>
      <vt:lpstr>Do not Run out of Virtual Memory</vt:lpstr>
      <vt:lpstr>Beware Serious Swapping </vt:lpstr>
      <vt:lpstr>True Memory Usage by Process</vt:lpstr>
      <vt:lpstr>#8 Move to Faster Storage</vt:lpstr>
      <vt:lpstr>Amount and Type of IO Activity</vt:lpstr>
      <vt:lpstr>How Serious Load is it ? </vt:lpstr>
      <vt:lpstr>How Latency Compares to the Historical </vt:lpstr>
      <vt:lpstr>“Fsync” Is Special kind of IO</vt:lpstr>
      <vt:lpstr>Biolatency: Block Device Latency </vt:lpstr>
      <vt:lpstr>#9 Check your Network</vt:lpstr>
      <vt:lpstr>How Much Network Traffic do you Have ?</vt:lpstr>
      <vt:lpstr>External Measurmenets</vt:lpstr>
      <vt:lpstr>Retransmits – The silent Killer</vt:lpstr>
      <vt:lpstr>Where Retransmits come from </vt:lpstr>
      <vt:lpstr>#10 Locate and Optimize Queries which cause the load </vt:lpstr>
      <vt:lpstr>Query Execution Details</vt:lpstr>
      <vt:lpstr>Check Explain </vt:lpstr>
      <vt:lpstr>#11 Add Missing Indexes</vt:lpstr>
      <vt:lpstr>#12 Drop Unneeded Indexes</vt:lpstr>
      <vt:lpstr>MySQL 8 Safety </vt:lpstr>
      <vt:lpstr>#13 Configure MySQL Server Properly</vt:lpstr>
      <vt:lpstr>Top MySQL Settings To Cahange </vt:lpstr>
      <vt:lpstr>Operating System Limits</vt:lpstr>
      <vt:lpstr>#14 Purge Unneeded Data</vt:lpstr>
      <vt:lpstr>Tool to Consider</vt:lpstr>
      <vt:lpstr>#15 Perform Database Maintenance </vt:lpstr>
      <vt:lpstr>Optimizing All Tables </vt:lpstr>
      <vt:lpstr>Word of Caution</vt:lpstr>
      <vt:lpstr>#16 Check your Background Jobs</vt:lpstr>
      <vt:lpstr>#17 Check for Data Hotspots</vt:lpstr>
      <vt:lpstr>Can cause excessive Errors due to Rollbacks</vt:lpstr>
      <vt:lpstr>Can see specific queries having issues </vt:lpstr>
      <vt:lpstr>#18 Check your Application Server Configuration</vt:lpstr>
      <vt:lpstr>Summary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 Things to do When you Have a MySQL Bottleneck</dc:title>
  <dc:creator>Peter Zaitsev</dc:creator>
  <cp:lastModifiedBy>Maria Azizova</cp:lastModifiedBy>
  <cp:revision>5</cp:revision>
  <dcterms:created xsi:type="dcterms:W3CDTF">2020-05-12T23:29:27Z</dcterms:created>
  <dcterms:modified xsi:type="dcterms:W3CDTF">2020-08-28T10:56:30Z</dcterms:modified>
</cp:coreProperties>
</file>